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256" r:id="rId2"/>
  </p:sldIdLst>
  <p:sldSz cx="7772400" cy="10058400"/>
  <p:notesSz cx="6858000" cy="9144000"/>
  <p:embeddedFontLst>
    <p:embeddedFont>
      <p:font typeface="Aptos" panose="020B0004020202020204" pitchFamily="34" charset="0"/>
      <p:regular r:id="rId4"/>
      <p:bold r:id="rId5"/>
      <p:italic r:id="rId6"/>
      <p:boldItalic r:id="rId7"/>
    </p:embeddedFont>
    <p:embeddedFont>
      <p:font typeface="Calibri" panose="020F0502020204030204" pitchFamily="34" charset="0"/>
      <p:regular r:id="rId8"/>
      <p:bold r:id="rId9"/>
      <p:italic r:id="rId10"/>
      <p:boldItalic r:id="rId11"/>
    </p:embeddedFont>
    <p:embeddedFont>
      <p:font typeface="Hagrid Text" pitchFamily="2" charset="0"/>
      <p:regular r:id="rId12"/>
    </p:embeddedFont>
    <p:embeddedFont>
      <p:font typeface="Hagrid Text Bold" pitchFamily="2" charset="0"/>
      <p:regular r:id="rId13"/>
      <p:bold r:id="rId14"/>
    </p:embeddedFont>
    <p:embeddedFont>
      <p:font typeface="TT Hoves" panose="02000003020000060003" pitchFamily="2" charset="0"/>
      <p:regular r:id="rId15"/>
    </p:embeddedFont>
    <p:embeddedFont>
      <p:font typeface="TT Hoves Bold" panose="02000003020000060003" pitchFamily="2"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94" autoAdjust="0"/>
  </p:normalViewPr>
  <p:slideViewPr>
    <p:cSldViewPr>
      <p:cViewPr varScale="1">
        <p:scale>
          <a:sx n="82" d="100"/>
          <a:sy n="82" d="100"/>
        </p:scale>
        <p:origin x="337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presProps" Target="presProps.xml"/><Relationship Id="rId3" Type="http://schemas.openxmlformats.org/officeDocument/2006/relationships/notesMaster" Target="notesMasters/notesMaster1.xml"/><Relationship Id="rId21" Type="http://schemas.openxmlformats.org/officeDocument/2006/relationships/tableStyles" Target="tableStyle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6EB27-3273-C543-9FD9-49B03754C954}" type="datetimeFigureOut">
              <a:rPr lang="en-US" smtClean="0"/>
              <a:t>9/18/24</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52A705-C6CA-C44A-A472-4580FA4CDD63}" type="slidenum">
              <a:rPr lang="en-US" smtClean="0"/>
              <a:t>‹#›</a:t>
            </a:fld>
            <a:endParaRPr lang="en-US"/>
          </a:p>
        </p:txBody>
      </p:sp>
    </p:spTree>
    <p:extLst>
      <p:ext uri="{BB962C8B-B14F-4D97-AF65-F5344CB8AC3E}">
        <p14:creationId xmlns:p14="http://schemas.microsoft.com/office/powerpoint/2010/main" val="3014560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52A705-C6CA-C44A-A472-4580FA4CDD63}" type="slidenum">
              <a:rPr lang="en-US" smtClean="0"/>
              <a:t>1</a:t>
            </a:fld>
            <a:endParaRPr lang="en-US"/>
          </a:p>
        </p:txBody>
      </p:sp>
    </p:spTree>
    <p:extLst>
      <p:ext uri="{BB962C8B-B14F-4D97-AF65-F5344CB8AC3E}">
        <p14:creationId xmlns:p14="http://schemas.microsoft.com/office/powerpoint/2010/main" val="2489354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sv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sv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png"/><Relationship Id="rId15" Type="http://schemas.openxmlformats.org/officeDocument/2006/relationships/image" Target="../media/image13.svg"/><Relationship Id="rId10" Type="http://schemas.openxmlformats.org/officeDocument/2006/relationships/image" Target="../media/image8.png"/><Relationship Id="rId19" Type="http://schemas.openxmlformats.org/officeDocument/2006/relationships/image" Target="../media/image17.sv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86200" y="258541"/>
            <a:ext cx="3197523" cy="0"/>
          </a:xfrm>
          <a:prstGeom prst="line">
            <a:avLst/>
          </a:prstGeom>
          <a:ln w="19050" cap="flat">
            <a:solidFill>
              <a:srgbClr val="0B1320"/>
            </a:solidFill>
            <a:prstDash val="solid"/>
            <a:headEnd type="none" w="sm" len="sm"/>
            <a:tailEnd type="none" w="sm" len="sm"/>
          </a:ln>
        </p:spPr>
        <p:txBody>
          <a:bodyPr/>
          <a:lstStyle/>
          <a:p>
            <a:endParaRPr lang="en-US"/>
          </a:p>
        </p:txBody>
      </p:sp>
      <p:sp>
        <p:nvSpPr>
          <p:cNvPr id="3" name="Freeform 3"/>
          <p:cNvSpPr/>
          <p:nvPr/>
        </p:nvSpPr>
        <p:spPr>
          <a:xfrm>
            <a:off x="712910" y="9383190"/>
            <a:ext cx="252713" cy="258350"/>
          </a:xfrm>
          <a:custGeom>
            <a:avLst/>
            <a:gdLst/>
            <a:ahLst/>
            <a:cxnLst/>
            <a:rect l="l" t="t" r="r" b="b"/>
            <a:pathLst>
              <a:path w="252713" h="258350">
                <a:moveTo>
                  <a:pt x="0" y="0"/>
                </a:moveTo>
                <a:lnTo>
                  <a:pt x="252714" y="0"/>
                </a:lnTo>
                <a:lnTo>
                  <a:pt x="252714" y="258350"/>
                </a:lnTo>
                <a:lnTo>
                  <a:pt x="0" y="2583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2690807" y="9384181"/>
            <a:ext cx="299368" cy="256368"/>
          </a:xfrm>
          <a:custGeom>
            <a:avLst/>
            <a:gdLst/>
            <a:ahLst/>
            <a:cxnLst/>
            <a:rect l="l" t="t" r="r" b="b"/>
            <a:pathLst>
              <a:path w="299368" h="256368">
                <a:moveTo>
                  <a:pt x="0" y="0"/>
                </a:moveTo>
                <a:lnTo>
                  <a:pt x="299368" y="0"/>
                </a:lnTo>
                <a:lnTo>
                  <a:pt x="299368" y="256368"/>
                </a:lnTo>
                <a:lnTo>
                  <a:pt x="0" y="2563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5" name="Group 5"/>
          <p:cNvGrpSpPr/>
          <p:nvPr/>
        </p:nvGrpSpPr>
        <p:grpSpPr>
          <a:xfrm>
            <a:off x="0" y="-21653"/>
            <a:ext cx="3455363" cy="10080054"/>
            <a:chOff x="-32195" y="-28575"/>
            <a:chExt cx="1316329" cy="4229386"/>
          </a:xfrm>
        </p:grpSpPr>
        <p:sp>
          <p:nvSpPr>
            <p:cNvPr id="6" name="Freeform 6"/>
            <p:cNvSpPr/>
            <p:nvPr/>
          </p:nvSpPr>
          <p:spPr>
            <a:xfrm>
              <a:off x="-32195" y="-19854"/>
              <a:ext cx="1316329" cy="4220663"/>
            </a:xfrm>
            <a:custGeom>
              <a:avLst/>
              <a:gdLst/>
              <a:ahLst/>
              <a:cxnLst/>
              <a:rect l="l" t="t" r="r" b="b"/>
              <a:pathLst>
                <a:path w="1284134" h="4200811">
                  <a:moveTo>
                    <a:pt x="0" y="0"/>
                  </a:moveTo>
                  <a:lnTo>
                    <a:pt x="1284134" y="0"/>
                  </a:lnTo>
                  <a:lnTo>
                    <a:pt x="1284134" y="4200811"/>
                  </a:lnTo>
                  <a:lnTo>
                    <a:pt x="0" y="4200811"/>
                  </a:lnTo>
                  <a:close/>
                </a:path>
              </a:pathLst>
            </a:custGeom>
            <a:solidFill>
              <a:srgbClr val="1C3F60"/>
            </a:solidFill>
          </p:spPr>
          <p:txBody>
            <a:bodyPr/>
            <a:lstStyle/>
            <a:p>
              <a:endParaRPr lang="en-US"/>
            </a:p>
          </p:txBody>
        </p:sp>
        <p:sp>
          <p:nvSpPr>
            <p:cNvPr id="7" name="TextBox 7"/>
            <p:cNvSpPr txBox="1"/>
            <p:nvPr/>
          </p:nvSpPr>
          <p:spPr>
            <a:xfrm>
              <a:off x="0" y="-28575"/>
              <a:ext cx="1284134" cy="4229386"/>
            </a:xfrm>
            <a:prstGeom prst="rect">
              <a:avLst/>
            </a:prstGeom>
          </p:spPr>
          <p:txBody>
            <a:bodyPr lIns="47790" tIns="47790" rIns="47790" bIns="47790" rtlCol="0" anchor="ctr"/>
            <a:lstStyle/>
            <a:p>
              <a:pPr algn="ctr">
                <a:lnSpc>
                  <a:spcPts val="1693"/>
                </a:lnSpc>
              </a:pPr>
              <a:endParaRPr/>
            </a:p>
          </p:txBody>
        </p:sp>
      </p:grpSp>
      <p:sp>
        <p:nvSpPr>
          <p:cNvPr id="8" name="TextBox 8"/>
          <p:cNvSpPr txBox="1"/>
          <p:nvPr/>
        </p:nvSpPr>
        <p:spPr>
          <a:xfrm>
            <a:off x="738010" y="7019265"/>
            <a:ext cx="2110232" cy="633147"/>
          </a:xfrm>
          <a:prstGeom prst="rect">
            <a:avLst/>
          </a:prstGeom>
        </p:spPr>
        <p:txBody>
          <a:bodyPr lIns="0" tIns="0" rIns="0" bIns="0" rtlCol="0" anchor="t">
            <a:spAutoFit/>
          </a:bodyPr>
          <a:lstStyle/>
          <a:p>
            <a:pPr marL="264037" lvl="1" indent="-132019">
              <a:lnSpc>
                <a:spcPts val="1712"/>
              </a:lnSpc>
              <a:buFont typeface="Arial"/>
              <a:buChar char="•"/>
            </a:pPr>
            <a:r>
              <a:rPr lang="en-US" sz="1222">
                <a:solidFill>
                  <a:srgbClr val="F3F6FA"/>
                </a:solidFill>
                <a:latin typeface="TT Hoves"/>
              </a:rPr>
              <a:t>Indonesian</a:t>
            </a:r>
          </a:p>
          <a:p>
            <a:pPr marL="264037" lvl="1" indent="-132019">
              <a:lnSpc>
                <a:spcPts val="1712"/>
              </a:lnSpc>
              <a:buFont typeface="Arial"/>
              <a:buChar char="•"/>
            </a:pPr>
            <a:r>
              <a:rPr lang="en-US" sz="1222">
                <a:solidFill>
                  <a:srgbClr val="F3F6FA"/>
                </a:solidFill>
                <a:latin typeface="TT Hoves"/>
              </a:rPr>
              <a:t>English</a:t>
            </a:r>
          </a:p>
          <a:p>
            <a:pPr marL="264037" lvl="1" indent="-132019">
              <a:lnSpc>
                <a:spcPts val="1712"/>
              </a:lnSpc>
              <a:buFont typeface="Arial"/>
              <a:buChar char="•"/>
            </a:pPr>
            <a:r>
              <a:rPr lang="en-US" sz="1222">
                <a:solidFill>
                  <a:srgbClr val="F3F6FA"/>
                </a:solidFill>
                <a:latin typeface="TT Hoves"/>
              </a:rPr>
              <a:t>Mandarins</a:t>
            </a:r>
          </a:p>
        </p:txBody>
      </p:sp>
      <p:sp>
        <p:nvSpPr>
          <p:cNvPr id="9" name="AutoShape 9"/>
          <p:cNvSpPr/>
          <p:nvPr/>
        </p:nvSpPr>
        <p:spPr>
          <a:xfrm>
            <a:off x="3886200" y="1315283"/>
            <a:ext cx="3197523" cy="0"/>
          </a:xfrm>
          <a:prstGeom prst="line">
            <a:avLst/>
          </a:prstGeom>
          <a:ln w="19050" cap="flat">
            <a:solidFill>
              <a:srgbClr val="0B1320"/>
            </a:solidFill>
            <a:prstDash val="solid"/>
            <a:headEnd type="none" w="sm" len="sm"/>
            <a:tailEnd type="none" w="sm" len="sm"/>
          </a:ln>
        </p:spPr>
        <p:txBody>
          <a:bodyPr/>
          <a:lstStyle/>
          <a:p>
            <a:endParaRPr lang="en-US"/>
          </a:p>
        </p:txBody>
      </p:sp>
      <p:grpSp>
        <p:nvGrpSpPr>
          <p:cNvPr id="10" name="Group 10"/>
          <p:cNvGrpSpPr>
            <a:grpSpLocks noChangeAspect="1"/>
          </p:cNvGrpSpPr>
          <p:nvPr/>
        </p:nvGrpSpPr>
        <p:grpSpPr>
          <a:xfrm>
            <a:off x="637638" y="1528301"/>
            <a:ext cx="2478466" cy="2478456"/>
            <a:chOff x="0" y="0"/>
            <a:chExt cx="6350000" cy="6349975"/>
          </a:xfrm>
        </p:grpSpPr>
        <p:sp>
          <p:nvSpPr>
            <p:cNvPr id="11" name="Freeform 1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50586" r="-50586"/>
              </a:stretch>
            </a:blipFill>
          </p:spPr>
          <p:txBody>
            <a:bodyPr/>
            <a:lstStyle/>
            <a:p>
              <a:endParaRPr lang="en-US"/>
            </a:p>
          </p:txBody>
        </p:sp>
      </p:grpSp>
      <p:sp>
        <p:nvSpPr>
          <p:cNvPr id="12" name="AutoShape 12"/>
          <p:cNvSpPr/>
          <p:nvPr/>
        </p:nvSpPr>
        <p:spPr>
          <a:xfrm rot="5400000">
            <a:off x="3180723" y="4153869"/>
            <a:ext cx="1198483" cy="0"/>
          </a:xfrm>
          <a:prstGeom prst="line">
            <a:avLst/>
          </a:prstGeom>
          <a:ln w="19050" cap="flat">
            <a:solidFill>
              <a:srgbClr val="0B1320"/>
            </a:solidFill>
            <a:prstDash val="solid"/>
            <a:headEnd type="none" w="sm" len="sm"/>
            <a:tailEnd type="none" w="sm" len="sm"/>
          </a:ln>
        </p:spPr>
        <p:txBody>
          <a:bodyPr/>
          <a:lstStyle/>
          <a:p>
            <a:endParaRPr lang="en-US"/>
          </a:p>
        </p:txBody>
      </p:sp>
      <p:sp>
        <p:nvSpPr>
          <p:cNvPr id="13" name="AutoShape 13"/>
          <p:cNvSpPr/>
          <p:nvPr/>
        </p:nvSpPr>
        <p:spPr>
          <a:xfrm rot="5400000">
            <a:off x="1491884" y="7382432"/>
            <a:ext cx="4576162" cy="0"/>
          </a:xfrm>
          <a:prstGeom prst="line">
            <a:avLst/>
          </a:prstGeom>
          <a:ln w="19050" cap="flat">
            <a:solidFill>
              <a:srgbClr val="0B1320"/>
            </a:solidFill>
            <a:prstDash val="solid"/>
            <a:headEnd type="none" w="sm" len="sm"/>
            <a:tailEnd type="none" w="sm" len="sm"/>
          </a:ln>
        </p:spPr>
        <p:txBody>
          <a:bodyPr/>
          <a:lstStyle/>
          <a:p>
            <a:endParaRPr lang="en-US"/>
          </a:p>
        </p:txBody>
      </p:sp>
      <p:sp>
        <p:nvSpPr>
          <p:cNvPr id="14" name="AutoShape 14"/>
          <p:cNvSpPr/>
          <p:nvPr/>
        </p:nvSpPr>
        <p:spPr>
          <a:xfrm>
            <a:off x="3779965" y="5498455"/>
            <a:ext cx="341897" cy="0"/>
          </a:xfrm>
          <a:prstGeom prst="line">
            <a:avLst/>
          </a:prstGeom>
          <a:ln w="19050" cap="flat">
            <a:solidFill>
              <a:srgbClr val="0B1320"/>
            </a:solidFill>
            <a:prstDash val="solid"/>
            <a:headEnd type="none" w="sm" len="sm"/>
            <a:tailEnd type="none" w="sm" len="sm"/>
          </a:ln>
        </p:spPr>
        <p:txBody>
          <a:bodyPr/>
          <a:lstStyle/>
          <a:p>
            <a:endParaRPr lang="en-US"/>
          </a:p>
        </p:txBody>
      </p:sp>
      <p:sp>
        <p:nvSpPr>
          <p:cNvPr id="15" name="AutoShape 15"/>
          <p:cNvSpPr/>
          <p:nvPr/>
        </p:nvSpPr>
        <p:spPr>
          <a:xfrm>
            <a:off x="3779965" y="7062457"/>
            <a:ext cx="341897" cy="0"/>
          </a:xfrm>
          <a:prstGeom prst="line">
            <a:avLst/>
          </a:prstGeom>
          <a:ln w="19050" cap="flat">
            <a:solidFill>
              <a:srgbClr val="0B1320"/>
            </a:solidFill>
            <a:prstDash val="solid"/>
            <a:headEnd type="none" w="sm" len="sm"/>
            <a:tailEnd type="none" w="sm" len="sm"/>
          </a:ln>
        </p:spPr>
        <p:txBody>
          <a:bodyPr/>
          <a:lstStyle/>
          <a:p>
            <a:endParaRPr lang="en-US"/>
          </a:p>
        </p:txBody>
      </p:sp>
      <p:sp>
        <p:nvSpPr>
          <p:cNvPr id="16" name="AutoShape 16"/>
          <p:cNvSpPr/>
          <p:nvPr/>
        </p:nvSpPr>
        <p:spPr>
          <a:xfrm rot="5400000">
            <a:off x="3092863" y="2539021"/>
            <a:ext cx="1374203" cy="0"/>
          </a:xfrm>
          <a:prstGeom prst="line">
            <a:avLst/>
          </a:prstGeom>
          <a:ln w="19050" cap="flat">
            <a:solidFill>
              <a:srgbClr val="0B1320"/>
            </a:solidFill>
            <a:prstDash val="solid"/>
            <a:headEnd type="none" w="sm" len="sm"/>
            <a:tailEnd type="none" w="sm" len="sm"/>
          </a:ln>
        </p:spPr>
        <p:txBody>
          <a:bodyPr/>
          <a:lstStyle/>
          <a:p>
            <a:endParaRPr lang="en-US"/>
          </a:p>
        </p:txBody>
      </p:sp>
      <p:grpSp>
        <p:nvGrpSpPr>
          <p:cNvPr id="17" name="Group 17"/>
          <p:cNvGrpSpPr/>
          <p:nvPr/>
        </p:nvGrpSpPr>
        <p:grpSpPr>
          <a:xfrm>
            <a:off x="2627781" y="7094880"/>
            <a:ext cx="628620" cy="97880"/>
            <a:chOff x="0" y="0"/>
            <a:chExt cx="838160" cy="130507"/>
          </a:xfrm>
        </p:grpSpPr>
        <p:grpSp>
          <p:nvGrpSpPr>
            <p:cNvPr id="18" name="Group 18"/>
            <p:cNvGrpSpPr/>
            <p:nvPr/>
          </p:nvGrpSpPr>
          <p:grpSpPr>
            <a:xfrm>
              <a:off x="0" y="0"/>
              <a:ext cx="130507" cy="130507"/>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21" name="Group 21"/>
            <p:cNvGrpSpPr/>
            <p:nvPr/>
          </p:nvGrpSpPr>
          <p:grpSpPr>
            <a:xfrm>
              <a:off x="176913" y="0"/>
              <a:ext cx="130507" cy="13050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23" name="TextBox 23"/>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24" name="Group 24"/>
            <p:cNvGrpSpPr/>
            <p:nvPr/>
          </p:nvGrpSpPr>
          <p:grpSpPr>
            <a:xfrm>
              <a:off x="353827" y="0"/>
              <a:ext cx="130507" cy="13050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26" name="TextBox 26"/>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27" name="Group 27"/>
            <p:cNvGrpSpPr/>
            <p:nvPr/>
          </p:nvGrpSpPr>
          <p:grpSpPr>
            <a:xfrm>
              <a:off x="530740" y="0"/>
              <a:ext cx="130507" cy="130507"/>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29" name="TextBox 29"/>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30" name="Group 30"/>
            <p:cNvGrpSpPr/>
            <p:nvPr/>
          </p:nvGrpSpPr>
          <p:grpSpPr>
            <a:xfrm>
              <a:off x="707653" y="0"/>
              <a:ext cx="130507" cy="130507"/>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32" name="TextBox 32"/>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grpSp>
        <p:nvGrpSpPr>
          <p:cNvPr id="33" name="Group 33"/>
          <p:cNvGrpSpPr/>
          <p:nvPr/>
        </p:nvGrpSpPr>
        <p:grpSpPr>
          <a:xfrm>
            <a:off x="2627781" y="7296423"/>
            <a:ext cx="628620" cy="97880"/>
            <a:chOff x="0" y="0"/>
            <a:chExt cx="838160" cy="130507"/>
          </a:xfrm>
        </p:grpSpPr>
        <p:grpSp>
          <p:nvGrpSpPr>
            <p:cNvPr id="34" name="Group 34"/>
            <p:cNvGrpSpPr/>
            <p:nvPr/>
          </p:nvGrpSpPr>
          <p:grpSpPr>
            <a:xfrm>
              <a:off x="0" y="0"/>
              <a:ext cx="130507" cy="130507"/>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36" name="TextBox 36"/>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37" name="Group 37"/>
            <p:cNvGrpSpPr/>
            <p:nvPr/>
          </p:nvGrpSpPr>
          <p:grpSpPr>
            <a:xfrm>
              <a:off x="176913" y="0"/>
              <a:ext cx="130507" cy="130507"/>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39" name="TextBox 39"/>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40" name="Group 40"/>
            <p:cNvGrpSpPr/>
            <p:nvPr/>
          </p:nvGrpSpPr>
          <p:grpSpPr>
            <a:xfrm>
              <a:off x="353827" y="0"/>
              <a:ext cx="130507" cy="130507"/>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42" name="TextBox 42"/>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43" name="Group 43"/>
            <p:cNvGrpSpPr/>
            <p:nvPr/>
          </p:nvGrpSpPr>
          <p:grpSpPr>
            <a:xfrm>
              <a:off x="530740" y="0"/>
              <a:ext cx="130507" cy="130507"/>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45" name="TextBox 45"/>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46" name="Group 46"/>
            <p:cNvGrpSpPr/>
            <p:nvPr/>
          </p:nvGrpSpPr>
          <p:grpSpPr>
            <a:xfrm>
              <a:off x="707653" y="0"/>
              <a:ext cx="130507" cy="130507"/>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48" name="TextBox 48"/>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grpSp>
        <p:nvGrpSpPr>
          <p:cNvPr id="49" name="Group 49"/>
          <p:cNvGrpSpPr/>
          <p:nvPr/>
        </p:nvGrpSpPr>
        <p:grpSpPr>
          <a:xfrm>
            <a:off x="2627781" y="7501830"/>
            <a:ext cx="363250" cy="97880"/>
            <a:chOff x="0" y="0"/>
            <a:chExt cx="484334" cy="130507"/>
          </a:xfrm>
        </p:grpSpPr>
        <p:grpSp>
          <p:nvGrpSpPr>
            <p:cNvPr id="50" name="Group 50"/>
            <p:cNvGrpSpPr/>
            <p:nvPr/>
          </p:nvGrpSpPr>
          <p:grpSpPr>
            <a:xfrm>
              <a:off x="0" y="0"/>
              <a:ext cx="130507" cy="130507"/>
              <a:chOff x="0" y="0"/>
              <a:chExt cx="812800" cy="812800"/>
            </a:xfrm>
          </p:grpSpPr>
          <p:sp>
            <p:nvSpPr>
              <p:cNvPr id="51" name="Freeform 5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52" name="TextBox 52"/>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53" name="Group 53"/>
            <p:cNvGrpSpPr/>
            <p:nvPr/>
          </p:nvGrpSpPr>
          <p:grpSpPr>
            <a:xfrm>
              <a:off x="176913" y="0"/>
              <a:ext cx="130507" cy="130507"/>
              <a:chOff x="0" y="0"/>
              <a:chExt cx="812800" cy="812800"/>
            </a:xfrm>
          </p:grpSpPr>
          <p:sp>
            <p:nvSpPr>
              <p:cNvPr id="54" name="Freeform 5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55" name="TextBox 55"/>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nvGrpSpPr>
            <p:cNvPr id="56" name="Group 56"/>
            <p:cNvGrpSpPr/>
            <p:nvPr/>
          </p:nvGrpSpPr>
          <p:grpSpPr>
            <a:xfrm>
              <a:off x="353827" y="0"/>
              <a:ext cx="130507" cy="130507"/>
              <a:chOff x="0" y="0"/>
              <a:chExt cx="812800" cy="812800"/>
            </a:xfrm>
          </p:grpSpPr>
          <p:sp>
            <p:nvSpPr>
              <p:cNvPr id="57" name="Freeform 5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F6FA"/>
              </a:solidFill>
            </p:spPr>
            <p:txBody>
              <a:bodyPr/>
              <a:lstStyle/>
              <a:p>
                <a:endParaRPr lang="en-US"/>
              </a:p>
            </p:txBody>
          </p:sp>
          <p:sp>
            <p:nvSpPr>
              <p:cNvPr id="58" name="TextBox 58"/>
              <p:cNvSpPr txBox="1"/>
              <p:nvPr/>
            </p:nvSpPr>
            <p:spPr>
              <a:xfrm>
                <a:off x="76200" y="57150"/>
                <a:ext cx="660400" cy="679450"/>
              </a:xfrm>
              <a:prstGeom prst="rect">
                <a:avLst/>
              </a:prstGeom>
            </p:spPr>
            <p:txBody>
              <a:bodyPr lIns="50800" tIns="50800" rIns="50800" bIns="50800" rtlCol="0" anchor="ctr"/>
              <a:lstStyle/>
              <a:p>
                <a:pPr algn="ctr">
                  <a:lnSpc>
                    <a:spcPts val="1712"/>
                  </a:lnSpc>
                </a:pPr>
                <a:endParaRPr/>
              </a:p>
            </p:txBody>
          </p:sp>
        </p:grpSp>
      </p:grpSp>
      <p:sp>
        <p:nvSpPr>
          <p:cNvPr id="59" name="AutoShape 59"/>
          <p:cNvSpPr/>
          <p:nvPr/>
        </p:nvSpPr>
        <p:spPr>
          <a:xfrm>
            <a:off x="3779965" y="8661159"/>
            <a:ext cx="341897" cy="0"/>
          </a:xfrm>
          <a:prstGeom prst="line">
            <a:avLst/>
          </a:prstGeom>
          <a:ln w="19050" cap="flat">
            <a:solidFill>
              <a:srgbClr val="0B1320"/>
            </a:solidFill>
            <a:prstDash val="solid"/>
            <a:headEnd type="none" w="sm" len="sm"/>
            <a:tailEnd type="none" w="sm" len="sm"/>
          </a:ln>
        </p:spPr>
        <p:txBody>
          <a:bodyPr/>
          <a:lstStyle/>
          <a:p>
            <a:endParaRPr lang="en-US"/>
          </a:p>
        </p:txBody>
      </p:sp>
      <p:sp>
        <p:nvSpPr>
          <p:cNvPr id="60" name="AutoShape 60"/>
          <p:cNvSpPr/>
          <p:nvPr/>
        </p:nvSpPr>
        <p:spPr>
          <a:xfrm rot="5399999">
            <a:off x="252052" y="5011913"/>
            <a:ext cx="771172" cy="0"/>
          </a:xfrm>
          <a:prstGeom prst="line">
            <a:avLst/>
          </a:prstGeom>
          <a:ln w="19050" cap="flat">
            <a:solidFill>
              <a:srgbClr val="CBDDEC"/>
            </a:solidFill>
            <a:prstDash val="solid"/>
            <a:headEnd type="none" w="sm" len="sm"/>
            <a:tailEnd type="none" w="sm" len="sm"/>
          </a:ln>
        </p:spPr>
        <p:txBody>
          <a:bodyPr/>
          <a:lstStyle/>
          <a:p>
            <a:endParaRPr lang="en-US"/>
          </a:p>
        </p:txBody>
      </p:sp>
      <p:sp>
        <p:nvSpPr>
          <p:cNvPr id="61" name="AutoShape 61"/>
          <p:cNvSpPr/>
          <p:nvPr/>
        </p:nvSpPr>
        <p:spPr>
          <a:xfrm rot="5400000">
            <a:off x="219884" y="6252134"/>
            <a:ext cx="835508" cy="0"/>
          </a:xfrm>
          <a:prstGeom prst="line">
            <a:avLst/>
          </a:prstGeom>
          <a:ln w="19050" cap="flat">
            <a:solidFill>
              <a:srgbClr val="CBDDEC"/>
            </a:solidFill>
            <a:prstDash val="solid"/>
            <a:headEnd type="none" w="sm" len="sm"/>
            <a:tailEnd type="none" w="sm" len="sm"/>
          </a:ln>
        </p:spPr>
        <p:txBody>
          <a:bodyPr/>
          <a:lstStyle/>
          <a:p>
            <a:endParaRPr lang="en-US"/>
          </a:p>
        </p:txBody>
      </p:sp>
      <p:sp>
        <p:nvSpPr>
          <p:cNvPr id="62" name="AutoShape 62"/>
          <p:cNvSpPr/>
          <p:nvPr/>
        </p:nvSpPr>
        <p:spPr>
          <a:xfrm rot="5400000">
            <a:off x="318723" y="7426054"/>
            <a:ext cx="632469" cy="0"/>
          </a:xfrm>
          <a:prstGeom prst="line">
            <a:avLst/>
          </a:prstGeom>
          <a:ln w="19050" cap="flat">
            <a:solidFill>
              <a:srgbClr val="CBDDEC"/>
            </a:solidFill>
            <a:prstDash val="solid"/>
            <a:headEnd type="none" w="sm" len="sm"/>
            <a:tailEnd type="none" w="sm" len="sm"/>
          </a:ln>
        </p:spPr>
        <p:txBody>
          <a:bodyPr/>
          <a:lstStyle/>
          <a:p>
            <a:endParaRPr lang="en-US"/>
          </a:p>
        </p:txBody>
      </p:sp>
      <p:sp>
        <p:nvSpPr>
          <p:cNvPr id="63" name="Freeform 63"/>
          <p:cNvSpPr/>
          <p:nvPr/>
        </p:nvSpPr>
        <p:spPr>
          <a:xfrm>
            <a:off x="540377" y="4402864"/>
            <a:ext cx="189161" cy="121063"/>
          </a:xfrm>
          <a:custGeom>
            <a:avLst/>
            <a:gdLst/>
            <a:ahLst/>
            <a:cxnLst/>
            <a:rect l="l" t="t" r="r" b="b"/>
            <a:pathLst>
              <a:path w="189161" h="121063">
                <a:moveTo>
                  <a:pt x="0" y="0"/>
                </a:moveTo>
                <a:lnTo>
                  <a:pt x="189161" y="0"/>
                </a:lnTo>
                <a:lnTo>
                  <a:pt x="189161" y="121064"/>
                </a:lnTo>
                <a:lnTo>
                  <a:pt x="0" y="1210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4" name="Freeform 64"/>
          <p:cNvSpPr/>
          <p:nvPr/>
        </p:nvSpPr>
        <p:spPr>
          <a:xfrm>
            <a:off x="542731" y="5524481"/>
            <a:ext cx="184452" cy="184452"/>
          </a:xfrm>
          <a:custGeom>
            <a:avLst/>
            <a:gdLst/>
            <a:ahLst/>
            <a:cxnLst/>
            <a:rect l="l" t="t" r="r" b="b"/>
            <a:pathLst>
              <a:path w="184452" h="184452">
                <a:moveTo>
                  <a:pt x="0" y="0"/>
                </a:moveTo>
                <a:lnTo>
                  <a:pt x="184452" y="0"/>
                </a:lnTo>
                <a:lnTo>
                  <a:pt x="184452" y="184452"/>
                </a:lnTo>
                <a:lnTo>
                  <a:pt x="0" y="18445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65" name="Freeform 65"/>
          <p:cNvSpPr/>
          <p:nvPr/>
        </p:nvSpPr>
        <p:spPr>
          <a:xfrm>
            <a:off x="546266" y="6813835"/>
            <a:ext cx="177383" cy="180143"/>
          </a:xfrm>
          <a:custGeom>
            <a:avLst/>
            <a:gdLst/>
            <a:ahLst/>
            <a:cxnLst/>
            <a:rect l="l" t="t" r="r" b="b"/>
            <a:pathLst>
              <a:path w="177383" h="180143">
                <a:moveTo>
                  <a:pt x="0" y="0"/>
                </a:moveTo>
                <a:lnTo>
                  <a:pt x="177383" y="0"/>
                </a:lnTo>
                <a:lnTo>
                  <a:pt x="177383" y="180143"/>
                </a:lnTo>
                <a:lnTo>
                  <a:pt x="0" y="18014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66" name="Freeform 66"/>
          <p:cNvSpPr/>
          <p:nvPr/>
        </p:nvSpPr>
        <p:spPr>
          <a:xfrm>
            <a:off x="550665" y="7864120"/>
            <a:ext cx="173946" cy="246573"/>
          </a:xfrm>
          <a:custGeom>
            <a:avLst/>
            <a:gdLst/>
            <a:ahLst/>
            <a:cxnLst/>
            <a:rect l="l" t="t" r="r" b="b"/>
            <a:pathLst>
              <a:path w="173946" h="246573">
                <a:moveTo>
                  <a:pt x="0" y="0"/>
                </a:moveTo>
                <a:lnTo>
                  <a:pt x="173946" y="0"/>
                </a:lnTo>
                <a:lnTo>
                  <a:pt x="173946" y="246573"/>
                </a:lnTo>
                <a:lnTo>
                  <a:pt x="0" y="24657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67" name="Freeform 67"/>
          <p:cNvSpPr/>
          <p:nvPr/>
        </p:nvSpPr>
        <p:spPr>
          <a:xfrm>
            <a:off x="3668162" y="4842716"/>
            <a:ext cx="206141" cy="206141"/>
          </a:xfrm>
          <a:custGeom>
            <a:avLst/>
            <a:gdLst/>
            <a:ahLst/>
            <a:cxnLst/>
            <a:rect l="l" t="t" r="r" b="b"/>
            <a:pathLst>
              <a:path w="206141" h="206141">
                <a:moveTo>
                  <a:pt x="0" y="0"/>
                </a:moveTo>
                <a:lnTo>
                  <a:pt x="206141" y="0"/>
                </a:lnTo>
                <a:lnTo>
                  <a:pt x="206141" y="206141"/>
                </a:lnTo>
                <a:lnTo>
                  <a:pt x="0" y="20614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68" name="Freeform 68"/>
          <p:cNvSpPr/>
          <p:nvPr/>
        </p:nvSpPr>
        <p:spPr>
          <a:xfrm>
            <a:off x="3648266" y="3340541"/>
            <a:ext cx="263399" cy="163307"/>
          </a:xfrm>
          <a:custGeom>
            <a:avLst/>
            <a:gdLst/>
            <a:ahLst/>
            <a:cxnLst/>
            <a:rect l="l" t="t" r="r" b="b"/>
            <a:pathLst>
              <a:path w="263399" h="163307">
                <a:moveTo>
                  <a:pt x="0" y="0"/>
                </a:moveTo>
                <a:lnTo>
                  <a:pt x="263398" y="0"/>
                </a:lnTo>
                <a:lnTo>
                  <a:pt x="263398" y="163307"/>
                </a:lnTo>
                <a:lnTo>
                  <a:pt x="0" y="16330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69" name="Freeform 69"/>
          <p:cNvSpPr/>
          <p:nvPr/>
        </p:nvSpPr>
        <p:spPr>
          <a:xfrm>
            <a:off x="3676071" y="1569182"/>
            <a:ext cx="207789" cy="207789"/>
          </a:xfrm>
          <a:custGeom>
            <a:avLst/>
            <a:gdLst/>
            <a:ahLst/>
            <a:cxnLst/>
            <a:rect l="l" t="t" r="r" b="b"/>
            <a:pathLst>
              <a:path w="207789" h="207789">
                <a:moveTo>
                  <a:pt x="0" y="0"/>
                </a:moveTo>
                <a:lnTo>
                  <a:pt x="207788" y="0"/>
                </a:lnTo>
                <a:lnTo>
                  <a:pt x="207788" y="207789"/>
                </a:lnTo>
                <a:lnTo>
                  <a:pt x="0" y="20778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70" name="TextBox 70"/>
          <p:cNvSpPr txBox="1"/>
          <p:nvPr/>
        </p:nvSpPr>
        <p:spPr>
          <a:xfrm>
            <a:off x="3943797" y="611795"/>
            <a:ext cx="2339505" cy="352914"/>
          </a:xfrm>
          <a:prstGeom prst="rect">
            <a:avLst/>
          </a:prstGeom>
        </p:spPr>
        <p:txBody>
          <a:bodyPr lIns="0" tIns="0" rIns="0" bIns="0" rtlCol="0" anchor="t">
            <a:spAutoFit/>
          </a:bodyPr>
          <a:lstStyle/>
          <a:p>
            <a:pPr>
              <a:lnSpc>
                <a:spcPts val="2897"/>
              </a:lnSpc>
            </a:pPr>
            <a:r>
              <a:rPr lang="en-US" sz="2069" spc="45">
                <a:solidFill>
                  <a:srgbClr val="0B1320"/>
                </a:solidFill>
                <a:latin typeface="Hagrid Text"/>
              </a:rPr>
              <a:t>Freelancer</a:t>
            </a:r>
          </a:p>
        </p:txBody>
      </p:sp>
      <p:sp>
        <p:nvSpPr>
          <p:cNvPr id="71" name="TextBox 71"/>
          <p:cNvSpPr txBox="1"/>
          <p:nvPr/>
        </p:nvSpPr>
        <p:spPr>
          <a:xfrm>
            <a:off x="365786" y="366638"/>
            <a:ext cx="3021821" cy="852752"/>
          </a:xfrm>
          <a:prstGeom prst="rect">
            <a:avLst/>
          </a:prstGeom>
        </p:spPr>
        <p:txBody>
          <a:bodyPr lIns="0" tIns="0" rIns="0" bIns="0" rtlCol="0" anchor="t">
            <a:spAutoFit/>
          </a:bodyPr>
          <a:lstStyle/>
          <a:p>
            <a:pPr algn="ctr">
              <a:lnSpc>
                <a:spcPts val="3321"/>
              </a:lnSpc>
            </a:pPr>
            <a:r>
              <a:rPr lang="en-US" sz="2555" spc="25">
                <a:solidFill>
                  <a:srgbClr val="AFC1D0"/>
                </a:solidFill>
                <a:latin typeface="Hagrid Text Bold"/>
              </a:rPr>
              <a:t>Estelle</a:t>
            </a:r>
          </a:p>
          <a:p>
            <a:pPr algn="ctr">
              <a:lnSpc>
                <a:spcPts val="3321"/>
              </a:lnSpc>
            </a:pPr>
            <a:r>
              <a:rPr lang="en-US" sz="2555" spc="25">
                <a:solidFill>
                  <a:srgbClr val="AFC1D0"/>
                </a:solidFill>
                <a:latin typeface="Hagrid Text Bold"/>
              </a:rPr>
              <a:t>Darcy</a:t>
            </a:r>
          </a:p>
        </p:txBody>
      </p:sp>
      <p:sp>
        <p:nvSpPr>
          <p:cNvPr id="72" name="TextBox 72"/>
          <p:cNvSpPr txBox="1"/>
          <p:nvPr/>
        </p:nvSpPr>
        <p:spPr>
          <a:xfrm>
            <a:off x="3943797" y="1542868"/>
            <a:ext cx="2868779" cy="234103"/>
          </a:xfrm>
          <a:prstGeom prst="rect">
            <a:avLst/>
          </a:prstGeom>
        </p:spPr>
        <p:txBody>
          <a:bodyPr lIns="0" tIns="0" rIns="0" bIns="0" rtlCol="0" anchor="t">
            <a:spAutoFit/>
          </a:bodyPr>
          <a:lstStyle/>
          <a:p>
            <a:pPr>
              <a:lnSpc>
                <a:spcPts val="1975"/>
              </a:lnSpc>
            </a:pPr>
            <a:r>
              <a:rPr lang="en-US" sz="1411" spc="139">
                <a:solidFill>
                  <a:srgbClr val="0B1320"/>
                </a:solidFill>
                <a:latin typeface="TT Hoves Bold"/>
              </a:rPr>
              <a:t>ABOUT ME</a:t>
            </a:r>
          </a:p>
        </p:txBody>
      </p:sp>
      <p:sp>
        <p:nvSpPr>
          <p:cNvPr id="73" name="TextBox 73"/>
          <p:cNvSpPr txBox="1"/>
          <p:nvPr/>
        </p:nvSpPr>
        <p:spPr>
          <a:xfrm>
            <a:off x="3943797" y="1856647"/>
            <a:ext cx="3139925" cy="1282542"/>
          </a:xfrm>
          <a:prstGeom prst="rect">
            <a:avLst/>
          </a:prstGeom>
        </p:spPr>
        <p:txBody>
          <a:bodyPr lIns="0" tIns="0" rIns="0" bIns="0" rtlCol="0" anchor="t">
            <a:spAutoFit/>
          </a:bodyPr>
          <a:lstStyle/>
          <a:p>
            <a:pPr>
              <a:lnSpc>
                <a:spcPts val="1715"/>
              </a:lnSpc>
            </a:pPr>
            <a:r>
              <a:rPr lang="en-US" sz="1128">
                <a:solidFill>
                  <a:srgbClr val="0B1320"/>
                </a:solidFill>
                <a:latin typeface="TT Hoves"/>
              </a:rPr>
              <a:t>Lorem ipsum dolor sit amet, consectetur adipiscing elit. Praesent rutrum maximus mauris sed sodales. Ut rhoncus lacinia nisi eu tempus. Proin justo eros, mollis laoreet massa non, tincidunt pharetra leo. Cras facilisis leo non nibh congue volutpat.</a:t>
            </a:r>
          </a:p>
        </p:txBody>
      </p:sp>
      <p:sp>
        <p:nvSpPr>
          <p:cNvPr id="74" name="TextBox 74"/>
          <p:cNvSpPr txBox="1"/>
          <p:nvPr/>
        </p:nvSpPr>
        <p:spPr>
          <a:xfrm>
            <a:off x="3943797" y="3295618"/>
            <a:ext cx="3139925" cy="234103"/>
          </a:xfrm>
          <a:prstGeom prst="rect">
            <a:avLst/>
          </a:prstGeom>
        </p:spPr>
        <p:txBody>
          <a:bodyPr lIns="0" tIns="0" rIns="0" bIns="0" rtlCol="0" anchor="t">
            <a:spAutoFit/>
          </a:bodyPr>
          <a:lstStyle/>
          <a:p>
            <a:pPr>
              <a:lnSpc>
                <a:spcPts val="1975"/>
              </a:lnSpc>
            </a:pPr>
            <a:r>
              <a:rPr lang="en-US" sz="1411" spc="283">
                <a:solidFill>
                  <a:srgbClr val="0B1320"/>
                </a:solidFill>
                <a:latin typeface="TT Hoves Bold"/>
              </a:rPr>
              <a:t>EDUCATION BACKGROUND</a:t>
            </a:r>
          </a:p>
        </p:txBody>
      </p:sp>
      <p:sp>
        <p:nvSpPr>
          <p:cNvPr id="75" name="TextBox 75"/>
          <p:cNvSpPr txBox="1"/>
          <p:nvPr/>
        </p:nvSpPr>
        <p:spPr>
          <a:xfrm>
            <a:off x="3980293" y="3918870"/>
            <a:ext cx="1750381" cy="187508"/>
          </a:xfrm>
          <a:prstGeom prst="rect">
            <a:avLst/>
          </a:prstGeom>
        </p:spPr>
        <p:txBody>
          <a:bodyPr lIns="0" tIns="0" rIns="0" bIns="0" rtlCol="0" anchor="t">
            <a:spAutoFit/>
          </a:bodyPr>
          <a:lstStyle/>
          <a:p>
            <a:pPr>
              <a:lnSpc>
                <a:spcPts val="1580"/>
              </a:lnSpc>
            </a:pPr>
            <a:r>
              <a:rPr lang="en-US" sz="1128">
                <a:solidFill>
                  <a:srgbClr val="0B1320"/>
                </a:solidFill>
                <a:latin typeface="TT Hoves"/>
              </a:rPr>
              <a:t>Rimberio University</a:t>
            </a:r>
          </a:p>
        </p:txBody>
      </p:sp>
      <p:sp>
        <p:nvSpPr>
          <p:cNvPr id="76" name="TextBox 76"/>
          <p:cNvSpPr txBox="1"/>
          <p:nvPr/>
        </p:nvSpPr>
        <p:spPr>
          <a:xfrm>
            <a:off x="5825840" y="3686150"/>
            <a:ext cx="1257883" cy="384641"/>
          </a:xfrm>
          <a:prstGeom prst="rect">
            <a:avLst/>
          </a:prstGeom>
        </p:spPr>
        <p:txBody>
          <a:bodyPr lIns="0" tIns="0" rIns="0" bIns="0" rtlCol="0" anchor="t">
            <a:spAutoFit/>
          </a:bodyPr>
          <a:lstStyle/>
          <a:p>
            <a:pPr>
              <a:lnSpc>
                <a:spcPts val="1580"/>
              </a:lnSpc>
            </a:pPr>
            <a:r>
              <a:rPr lang="en-US" sz="1128">
                <a:solidFill>
                  <a:srgbClr val="0B1320"/>
                </a:solidFill>
                <a:latin typeface="TT Hoves"/>
              </a:rPr>
              <a:t>S1 Communication Management</a:t>
            </a:r>
          </a:p>
        </p:txBody>
      </p:sp>
      <p:sp>
        <p:nvSpPr>
          <p:cNvPr id="77" name="TextBox 77"/>
          <p:cNvSpPr txBox="1"/>
          <p:nvPr/>
        </p:nvSpPr>
        <p:spPr>
          <a:xfrm>
            <a:off x="3980293" y="3676625"/>
            <a:ext cx="1750381" cy="205994"/>
          </a:xfrm>
          <a:prstGeom prst="rect">
            <a:avLst/>
          </a:prstGeom>
        </p:spPr>
        <p:txBody>
          <a:bodyPr lIns="0" tIns="0" rIns="0" bIns="0" rtlCol="0" anchor="t">
            <a:spAutoFit/>
          </a:bodyPr>
          <a:lstStyle/>
          <a:p>
            <a:pPr>
              <a:lnSpc>
                <a:spcPts val="1834"/>
              </a:lnSpc>
            </a:pPr>
            <a:r>
              <a:rPr lang="en-US" sz="1222" spc="46">
                <a:solidFill>
                  <a:srgbClr val="0B1320"/>
                </a:solidFill>
                <a:latin typeface="TT Hoves"/>
              </a:rPr>
              <a:t>2014 - 2019</a:t>
            </a:r>
          </a:p>
        </p:txBody>
      </p:sp>
      <p:sp>
        <p:nvSpPr>
          <p:cNvPr id="78" name="TextBox 78"/>
          <p:cNvSpPr txBox="1"/>
          <p:nvPr/>
        </p:nvSpPr>
        <p:spPr>
          <a:xfrm>
            <a:off x="3980293" y="4809872"/>
            <a:ext cx="2868779" cy="234103"/>
          </a:xfrm>
          <a:prstGeom prst="rect">
            <a:avLst/>
          </a:prstGeom>
        </p:spPr>
        <p:txBody>
          <a:bodyPr lIns="0" tIns="0" rIns="0" bIns="0" rtlCol="0" anchor="t">
            <a:spAutoFit/>
          </a:bodyPr>
          <a:lstStyle/>
          <a:p>
            <a:pPr>
              <a:lnSpc>
                <a:spcPts val="1975"/>
              </a:lnSpc>
            </a:pPr>
            <a:r>
              <a:rPr lang="en-US" sz="1411" spc="283">
                <a:solidFill>
                  <a:srgbClr val="0B1320"/>
                </a:solidFill>
                <a:latin typeface="TT Hoves Bold"/>
              </a:rPr>
              <a:t>WORK EXPERIENCE</a:t>
            </a:r>
          </a:p>
        </p:txBody>
      </p:sp>
      <p:sp>
        <p:nvSpPr>
          <p:cNvPr id="79" name="TextBox 79"/>
          <p:cNvSpPr txBox="1"/>
          <p:nvPr/>
        </p:nvSpPr>
        <p:spPr>
          <a:xfrm>
            <a:off x="3989198" y="5103403"/>
            <a:ext cx="2339505" cy="205994"/>
          </a:xfrm>
          <a:prstGeom prst="rect">
            <a:avLst/>
          </a:prstGeom>
        </p:spPr>
        <p:txBody>
          <a:bodyPr lIns="0" tIns="0" rIns="0" bIns="0" rtlCol="0" anchor="t">
            <a:spAutoFit/>
          </a:bodyPr>
          <a:lstStyle/>
          <a:p>
            <a:pPr>
              <a:lnSpc>
                <a:spcPts val="1834"/>
              </a:lnSpc>
            </a:pPr>
            <a:r>
              <a:rPr lang="en-US" sz="1222">
                <a:solidFill>
                  <a:srgbClr val="0B1320"/>
                </a:solidFill>
                <a:latin typeface="TT Hoves"/>
              </a:rPr>
              <a:t>2016 - 2019</a:t>
            </a:r>
          </a:p>
        </p:txBody>
      </p:sp>
      <p:sp>
        <p:nvSpPr>
          <p:cNvPr id="80" name="TextBox 80"/>
          <p:cNvSpPr txBox="1"/>
          <p:nvPr/>
        </p:nvSpPr>
        <p:spPr>
          <a:xfrm>
            <a:off x="3989198" y="5683504"/>
            <a:ext cx="2110232" cy="187508"/>
          </a:xfrm>
          <a:prstGeom prst="rect">
            <a:avLst/>
          </a:prstGeom>
        </p:spPr>
        <p:txBody>
          <a:bodyPr lIns="0" tIns="0" rIns="0" bIns="0" rtlCol="0" anchor="t">
            <a:spAutoFit/>
          </a:bodyPr>
          <a:lstStyle/>
          <a:p>
            <a:pPr>
              <a:lnSpc>
                <a:spcPts val="1580"/>
              </a:lnSpc>
            </a:pPr>
            <a:r>
              <a:rPr lang="en-US" sz="1128">
                <a:solidFill>
                  <a:srgbClr val="0B1320"/>
                </a:solidFill>
                <a:latin typeface="TT Hoves"/>
              </a:rPr>
              <a:t>Studio Shodwe</a:t>
            </a:r>
          </a:p>
        </p:txBody>
      </p:sp>
      <p:sp>
        <p:nvSpPr>
          <p:cNvPr id="81" name="TextBox 81"/>
          <p:cNvSpPr txBox="1"/>
          <p:nvPr/>
        </p:nvSpPr>
        <p:spPr>
          <a:xfrm>
            <a:off x="3989198" y="5986370"/>
            <a:ext cx="2777977" cy="530399"/>
          </a:xfrm>
          <a:prstGeom prst="rect">
            <a:avLst/>
          </a:prstGeom>
        </p:spPr>
        <p:txBody>
          <a:bodyPr lIns="0" tIns="0" rIns="0" bIns="0" rtlCol="0" anchor="t">
            <a:spAutoFit/>
          </a:bodyPr>
          <a:lstStyle/>
          <a:p>
            <a:pPr>
              <a:lnSpc>
                <a:spcPts val="1448"/>
              </a:lnSpc>
            </a:pPr>
            <a:r>
              <a:rPr lang="en-US" sz="1034">
                <a:solidFill>
                  <a:srgbClr val="0B1320"/>
                </a:solidFill>
                <a:latin typeface="TT Hoves"/>
              </a:rPr>
              <a:t>Lorem ipsum dolor sit amet, consectetur adipiscing elit, sed do eiusmod tempor incididunt ut labore</a:t>
            </a:r>
          </a:p>
        </p:txBody>
      </p:sp>
      <p:sp>
        <p:nvSpPr>
          <p:cNvPr id="82" name="TextBox 82"/>
          <p:cNvSpPr txBox="1"/>
          <p:nvPr/>
        </p:nvSpPr>
        <p:spPr>
          <a:xfrm>
            <a:off x="821581" y="4337297"/>
            <a:ext cx="2868779" cy="234103"/>
          </a:xfrm>
          <a:prstGeom prst="rect">
            <a:avLst/>
          </a:prstGeom>
        </p:spPr>
        <p:txBody>
          <a:bodyPr lIns="0" tIns="0" rIns="0" bIns="0" rtlCol="0" anchor="t">
            <a:spAutoFit/>
          </a:bodyPr>
          <a:lstStyle/>
          <a:p>
            <a:pPr>
              <a:lnSpc>
                <a:spcPts val="1975"/>
              </a:lnSpc>
            </a:pPr>
            <a:r>
              <a:rPr lang="en-US" sz="1411" spc="283">
                <a:solidFill>
                  <a:srgbClr val="F3F6FA"/>
                </a:solidFill>
                <a:latin typeface="TT Hoves Bold"/>
              </a:rPr>
              <a:t>CONTACT</a:t>
            </a:r>
          </a:p>
        </p:txBody>
      </p:sp>
      <p:sp>
        <p:nvSpPr>
          <p:cNvPr id="83" name="TextBox 83"/>
          <p:cNvSpPr txBox="1"/>
          <p:nvPr/>
        </p:nvSpPr>
        <p:spPr>
          <a:xfrm>
            <a:off x="821581" y="4612804"/>
            <a:ext cx="2777977" cy="709610"/>
          </a:xfrm>
          <a:prstGeom prst="rect">
            <a:avLst/>
          </a:prstGeom>
        </p:spPr>
        <p:txBody>
          <a:bodyPr lIns="0" tIns="0" rIns="0" bIns="0" rtlCol="0" anchor="t">
            <a:spAutoFit/>
          </a:bodyPr>
          <a:lstStyle/>
          <a:p>
            <a:pPr>
              <a:lnSpc>
                <a:spcPts val="1448"/>
              </a:lnSpc>
            </a:pPr>
            <a:r>
              <a:rPr lang="en-US" sz="1034">
                <a:solidFill>
                  <a:srgbClr val="F3F6FA"/>
                </a:solidFill>
                <a:latin typeface="TT Hoves"/>
              </a:rPr>
              <a:t>+123-456-7890</a:t>
            </a:r>
          </a:p>
          <a:p>
            <a:pPr>
              <a:lnSpc>
                <a:spcPts val="1448"/>
              </a:lnSpc>
            </a:pPr>
            <a:r>
              <a:rPr lang="en-US" sz="1034">
                <a:solidFill>
                  <a:srgbClr val="F3F6FA"/>
                </a:solidFill>
                <a:latin typeface="TT Hoves"/>
              </a:rPr>
              <a:t>www.reallygreatsite.com</a:t>
            </a:r>
          </a:p>
          <a:p>
            <a:pPr>
              <a:lnSpc>
                <a:spcPts val="1448"/>
              </a:lnSpc>
            </a:pPr>
            <a:r>
              <a:rPr lang="en-US" sz="1034">
                <a:solidFill>
                  <a:srgbClr val="F3F6FA"/>
                </a:solidFill>
                <a:latin typeface="TT Hoves"/>
              </a:rPr>
              <a:t>hello@reallygreatsite.com</a:t>
            </a:r>
          </a:p>
          <a:p>
            <a:pPr>
              <a:lnSpc>
                <a:spcPts val="1448"/>
              </a:lnSpc>
            </a:pPr>
            <a:r>
              <a:rPr lang="en-US" sz="1034">
                <a:solidFill>
                  <a:srgbClr val="F3F6FA"/>
                </a:solidFill>
                <a:latin typeface="TT Hoves"/>
              </a:rPr>
              <a:t>123 Anywhere St., Any City, ST 12345</a:t>
            </a:r>
          </a:p>
        </p:txBody>
      </p:sp>
      <p:sp>
        <p:nvSpPr>
          <p:cNvPr id="84" name="TextBox 84"/>
          <p:cNvSpPr txBox="1"/>
          <p:nvPr/>
        </p:nvSpPr>
        <p:spPr>
          <a:xfrm>
            <a:off x="821581" y="5488365"/>
            <a:ext cx="2868779" cy="234103"/>
          </a:xfrm>
          <a:prstGeom prst="rect">
            <a:avLst/>
          </a:prstGeom>
        </p:spPr>
        <p:txBody>
          <a:bodyPr lIns="0" tIns="0" rIns="0" bIns="0" rtlCol="0" anchor="t">
            <a:spAutoFit/>
          </a:bodyPr>
          <a:lstStyle/>
          <a:p>
            <a:pPr>
              <a:lnSpc>
                <a:spcPts val="1975"/>
              </a:lnSpc>
            </a:pPr>
            <a:r>
              <a:rPr lang="en-US" sz="1411" spc="283">
                <a:solidFill>
                  <a:srgbClr val="F3F6FA"/>
                </a:solidFill>
                <a:latin typeface="TT Hoves Bold"/>
              </a:rPr>
              <a:t>RELEVANT SKILLS</a:t>
            </a:r>
          </a:p>
        </p:txBody>
      </p:sp>
      <p:sp>
        <p:nvSpPr>
          <p:cNvPr id="85" name="TextBox 85"/>
          <p:cNvSpPr txBox="1"/>
          <p:nvPr/>
        </p:nvSpPr>
        <p:spPr>
          <a:xfrm>
            <a:off x="3980293" y="4444346"/>
            <a:ext cx="1750381" cy="187508"/>
          </a:xfrm>
          <a:prstGeom prst="rect">
            <a:avLst/>
          </a:prstGeom>
        </p:spPr>
        <p:txBody>
          <a:bodyPr lIns="0" tIns="0" rIns="0" bIns="0" rtlCol="0" anchor="t">
            <a:spAutoFit/>
          </a:bodyPr>
          <a:lstStyle/>
          <a:p>
            <a:pPr>
              <a:lnSpc>
                <a:spcPts val="1580"/>
              </a:lnSpc>
            </a:pPr>
            <a:r>
              <a:rPr lang="en-US" sz="1128">
                <a:solidFill>
                  <a:srgbClr val="0B1320"/>
                </a:solidFill>
                <a:latin typeface="TT Hoves"/>
              </a:rPr>
              <a:t>Fauget University</a:t>
            </a:r>
          </a:p>
        </p:txBody>
      </p:sp>
      <p:sp>
        <p:nvSpPr>
          <p:cNvPr id="86" name="TextBox 86"/>
          <p:cNvSpPr txBox="1"/>
          <p:nvPr/>
        </p:nvSpPr>
        <p:spPr>
          <a:xfrm>
            <a:off x="5825840" y="4211625"/>
            <a:ext cx="1257883" cy="384641"/>
          </a:xfrm>
          <a:prstGeom prst="rect">
            <a:avLst/>
          </a:prstGeom>
        </p:spPr>
        <p:txBody>
          <a:bodyPr lIns="0" tIns="0" rIns="0" bIns="0" rtlCol="0" anchor="t">
            <a:spAutoFit/>
          </a:bodyPr>
          <a:lstStyle/>
          <a:p>
            <a:pPr>
              <a:lnSpc>
                <a:spcPts val="1580"/>
              </a:lnSpc>
            </a:pPr>
            <a:r>
              <a:rPr lang="en-US" sz="1128">
                <a:solidFill>
                  <a:srgbClr val="0B1320"/>
                </a:solidFill>
                <a:latin typeface="TT Hoves"/>
              </a:rPr>
              <a:t>S2 Communication Management</a:t>
            </a:r>
          </a:p>
        </p:txBody>
      </p:sp>
      <p:sp>
        <p:nvSpPr>
          <p:cNvPr id="87" name="TextBox 87"/>
          <p:cNvSpPr txBox="1"/>
          <p:nvPr/>
        </p:nvSpPr>
        <p:spPr>
          <a:xfrm>
            <a:off x="3980293" y="4202100"/>
            <a:ext cx="1750381" cy="205994"/>
          </a:xfrm>
          <a:prstGeom prst="rect">
            <a:avLst/>
          </a:prstGeom>
        </p:spPr>
        <p:txBody>
          <a:bodyPr lIns="0" tIns="0" rIns="0" bIns="0" rtlCol="0" anchor="t">
            <a:spAutoFit/>
          </a:bodyPr>
          <a:lstStyle/>
          <a:p>
            <a:pPr>
              <a:lnSpc>
                <a:spcPts val="1834"/>
              </a:lnSpc>
            </a:pPr>
            <a:r>
              <a:rPr lang="en-US" sz="1222" spc="46">
                <a:solidFill>
                  <a:srgbClr val="0B1320"/>
                </a:solidFill>
                <a:latin typeface="TT Hoves"/>
              </a:rPr>
              <a:t>2019 - now</a:t>
            </a:r>
          </a:p>
        </p:txBody>
      </p:sp>
      <p:sp>
        <p:nvSpPr>
          <p:cNvPr id="88" name="TextBox 88"/>
          <p:cNvSpPr txBox="1"/>
          <p:nvPr/>
        </p:nvSpPr>
        <p:spPr>
          <a:xfrm>
            <a:off x="3980293" y="6667405"/>
            <a:ext cx="2339505" cy="205994"/>
          </a:xfrm>
          <a:prstGeom prst="rect">
            <a:avLst/>
          </a:prstGeom>
        </p:spPr>
        <p:txBody>
          <a:bodyPr lIns="0" tIns="0" rIns="0" bIns="0" rtlCol="0" anchor="t">
            <a:spAutoFit/>
          </a:bodyPr>
          <a:lstStyle/>
          <a:p>
            <a:pPr>
              <a:lnSpc>
                <a:spcPts val="1834"/>
              </a:lnSpc>
            </a:pPr>
            <a:r>
              <a:rPr lang="en-US" sz="1222">
                <a:solidFill>
                  <a:srgbClr val="0B1320"/>
                </a:solidFill>
                <a:latin typeface="TT Hoves"/>
              </a:rPr>
              <a:t>2019 - 2021</a:t>
            </a:r>
          </a:p>
        </p:txBody>
      </p:sp>
      <p:sp>
        <p:nvSpPr>
          <p:cNvPr id="89" name="TextBox 89"/>
          <p:cNvSpPr txBox="1"/>
          <p:nvPr/>
        </p:nvSpPr>
        <p:spPr>
          <a:xfrm>
            <a:off x="3980293" y="7247506"/>
            <a:ext cx="2110232" cy="187508"/>
          </a:xfrm>
          <a:prstGeom prst="rect">
            <a:avLst/>
          </a:prstGeom>
        </p:spPr>
        <p:txBody>
          <a:bodyPr lIns="0" tIns="0" rIns="0" bIns="0" rtlCol="0" anchor="t">
            <a:spAutoFit/>
          </a:bodyPr>
          <a:lstStyle/>
          <a:p>
            <a:pPr>
              <a:lnSpc>
                <a:spcPts val="1580"/>
              </a:lnSpc>
            </a:pPr>
            <a:r>
              <a:rPr lang="en-US" sz="1128">
                <a:solidFill>
                  <a:srgbClr val="0B1320"/>
                </a:solidFill>
                <a:latin typeface="TT Hoves"/>
              </a:rPr>
              <a:t>Timmerman Industries</a:t>
            </a:r>
          </a:p>
        </p:txBody>
      </p:sp>
      <p:sp>
        <p:nvSpPr>
          <p:cNvPr id="90" name="TextBox 90"/>
          <p:cNvSpPr txBox="1"/>
          <p:nvPr/>
        </p:nvSpPr>
        <p:spPr>
          <a:xfrm>
            <a:off x="3980293" y="7550372"/>
            <a:ext cx="2777977" cy="530399"/>
          </a:xfrm>
          <a:prstGeom prst="rect">
            <a:avLst/>
          </a:prstGeom>
        </p:spPr>
        <p:txBody>
          <a:bodyPr lIns="0" tIns="0" rIns="0" bIns="0" rtlCol="0" anchor="t">
            <a:spAutoFit/>
          </a:bodyPr>
          <a:lstStyle/>
          <a:p>
            <a:pPr>
              <a:lnSpc>
                <a:spcPts val="1448"/>
              </a:lnSpc>
            </a:pPr>
            <a:r>
              <a:rPr lang="en-US" sz="1034">
                <a:solidFill>
                  <a:srgbClr val="0B1320"/>
                </a:solidFill>
                <a:latin typeface="TT Hoves"/>
              </a:rPr>
              <a:t>Lorem ipsum dolor sit amet, consectetur adipiscing elit, sed do eiusmod tempor incididunt ut labore.</a:t>
            </a:r>
          </a:p>
        </p:txBody>
      </p:sp>
      <p:sp>
        <p:nvSpPr>
          <p:cNvPr id="91" name="TextBox 91"/>
          <p:cNvSpPr txBox="1"/>
          <p:nvPr/>
        </p:nvSpPr>
        <p:spPr>
          <a:xfrm>
            <a:off x="3989198" y="5387410"/>
            <a:ext cx="2110232" cy="203040"/>
          </a:xfrm>
          <a:prstGeom prst="rect">
            <a:avLst/>
          </a:prstGeom>
        </p:spPr>
        <p:txBody>
          <a:bodyPr lIns="0" tIns="0" rIns="0" bIns="0" rtlCol="0" anchor="t">
            <a:spAutoFit/>
          </a:bodyPr>
          <a:lstStyle/>
          <a:p>
            <a:pPr marL="264037" lvl="1" indent="-132019">
              <a:lnSpc>
                <a:spcPts val="1712"/>
              </a:lnSpc>
              <a:buFont typeface="Arial"/>
              <a:buChar char="•"/>
            </a:pPr>
            <a:r>
              <a:rPr lang="en-US" sz="1222">
                <a:solidFill>
                  <a:srgbClr val="0B1320"/>
                </a:solidFill>
                <a:latin typeface="TT Hoves Bold"/>
              </a:rPr>
              <a:t>Photography</a:t>
            </a:r>
          </a:p>
        </p:txBody>
      </p:sp>
      <p:sp>
        <p:nvSpPr>
          <p:cNvPr id="92" name="TextBox 92"/>
          <p:cNvSpPr txBox="1"/>
          <p:nvPr/>
        </p:nvSpPr>
        <p:spPr>
          <a:xfrm>
            <a:off x="3980293" y="6951412"/>
            <a:ext cx="2110232" cy="203040"/>
          </a:xfrm>
          <a:prstGeom prst="rect">
            <a:avLst/>
          </a:prstGeom>
        </p:spPr>
        <p:txBody>
          <a:bodyPr lIns="0" tIns="0" rIns="0" bIns="0" rtlCol="0" anchor="t">
            <a:spAutoFit/>
          </a:bodyPr>
          <a:lstStyle/>
          <a:p>
            <a:pPr marL="264037" lvl="1" indent="-132019">
              <a:lnSpc>
                <a:spcPts val="1712"/>
              </a:lnSpc>
              <a:buFont typeface="Arial"/>
              <a:buChar char="•"/>
            </a:pPr>
            <a:r>
              <a:rPr lang="en-US" sz="1222">
                <a:solidFill>
                  <a:srgbClr val="0B1320"/>
                </a:solidFill>
                <a:latin typeface="TT Hoves Bold"/>
              </a:rPr>
              <a:t>Web Designer</a:t>
            </a:r>
          </a:p>
        </p:txBody>
      </p:sp>
      <p:sp>
        <p:nvSpPr>
          <p:cNvPr id="93" name="TextBox 93"/>
          <p:cNvSpPr txBox="1"/>
          <p:nvPr/>
        </p:nvSpPr>
        <p:spPr>
          <a:xfrm>
            <a:off x="738010" y="5733126"/>
            <a:ext cx="2110232" cy="848200"/>
          </a:xfrm>
          <a:prstGeom prst="rect">
            <a:avLst/>
          </a:prstGeom>
        </p:spPr>
        <p:txBody>
          <a:bodyPr lIns="0" tIns="0" rIns="0" bIns="0" rtlCol="0" anchor="t">
            <a:spAutoFit/>
          </a:bodyPr>
          <a:lstStyle/>
          <a:p>
            <a:pPr marL="264037" lvl="1" indent="-132019">
              <a:lnSpc>
                <a:spcPts val="1712"/>
              </a:lnSpc>
              <a:buFont typeface="Arial"/>
              <a:buChar char="•"/>
            </a:pPr>
            <a:r>
              <a:rPr lang="en-US" sz="1222">
                <a:solidFill>
                  <a:srgbClr val="F3F6FA"/>
                </a:solidFill>
                <a:latin typeface="TT Hoves"/>
              </a:rPr>
              <a:t>Photography</a:t>
            </a:r>
          </a:p>
          <a:p>
            <a:pPr marL="264037" lvl="1" indent="-132019">
              <a:lnSpc>
                <a:spcPts val="1712"/>
              </a:lnSpc>
              <a:buFont typeface="Arial"/>
              <a:buChar char="•"/>
            </a:pPr>
            <a:r>
              <a:rPr lang="en-US" sz="1222">
                <a:solidFill>
                  <a:srgbClr val="F3F6FA"/>
                </a:solidFill>
                <a:latin typeface="TT Hoves"/>
              </a:rPr>
              <a:t>Graphic Design</a:t>
            </a:r>
          </a:p>
          <a:p>
            <a:pPr marL="264037" lvl="1" indent="-132019">
              <a:lnSpc>
                <a:spcPts val="1712"/>
              </a:lnSpc>
              <a:buFont typeface="Arial"/>
              <a:buChar char="•"/>
            </a:pPr>
            <a:r>
              <a:rPr lang="en-US" sz="1222">
                <a:solidFill>
                  <a:srgbClr val="F3F6FA"/>
                </a:solidFill>
                <a:latin typeface="TT Hoves"/>
              </a:rPr>
              <a:t>Graphic Video</a:t>
            </a:r>
          </a:p>
          <a:p>
            <a:pPr marL="264037" lvl="1" indent="-132019">
              <a:lnSpc>
                <a:spcPts val="1712"/>
              </a:lnSpc>
              <a:buFont typeface="Arial"/>
              <a:buChar char="•"/>
            </a:pPr>
            <a:r>
              <a:rPr lang="en-US" sz="1222">
                <a:solidFill>
                  <a:srgbClr val="F3F6FA"/>
                </a:solidFill>
                <a:latin typeface="TT Hoves"/>
              </a:rPr>
              <a:t>Contract Negotiations</a:t>
            </a:r>
          </a:p>
        </p:txBody>
      </p:sp>
      <p:sp>
        <p:nvSpPr>
          <p:cNvPr id="94" name="TextBox 94"/>
          <p:cNvSpPr txBox="1"/>
          <p:nvPr/>
        </p:nvSpPr>
        <p:spPr>
          <a:xfrm>
            <a:off x="821581" y="6777330"/>
            <a:ext cx="2868779" cy="234103"/>
          </a:xfrm>
          <a:prstGeom prst="rect">
            <a:avLst/>
          </a:prstGeom>
        </p:spPr>
        <p:txBody>
          <a:bodyPr lIns="0" tIns="0" rIns="0" bIns="0" rtlCol="0" anchor="t">
            <a:spAutoFit/>
          </a:bodyPr>
          <a:lstStyle/>
          <a:p>
            <a:pPr>
              <a:lnSpc>
                <a:spcPts val="1975"/>
              </a:lnSpc>
            </a:pPr>
            <a:r>
              <a:rPr lang="en-US" sz="1411" spc="283">
                <a:solidFill>
                  <a:srgbClr val="F3F6FA"/>
                </a:solidFill>
                <a:latin typeface="TT Hoves Bold"/>
              </a:rPr>
              <a:t>LANGUAGE</a:t>
            </a:r>
          </a:p>
        </p:txBody>
      </p:sp>
      <p:sp>
        <p:nvSpPr>
          <p:cNvPr id="95" name="TextBox 95"/>
          <p:cNvSpPr txBox="1"/>
          <p:nvPr/>
        </p:nvSpPr>
        <p:spPr>
          <a:xfrm>
            <a:off x="821581" y="7855682"/>
            <a:ext cx="2868779" cy="234103"/>
          </a:xfrm>
          <a:prstGeom prst="rect">
            <a:avLst/>
          </a:prstGeom>
        </p:spPr>
        <p:txBody>
          <a:bodyPr lIns="0" tIns="0" rIns="0" bIns="0" rtlCol="0" anchor="t">
            <a:spAutoFit/>
          </a:bodyPr>
          <a:lstStyle/>
          <a:p>
            <a:pPr>
              <a:lnSpc>
                <a:spcPts val="1975"/>
              </a:lnSpc>
            </a:pPr>
            <a:r>
              <a:rPr lang="en-US" sz="1411" spc="283">
                <a:solidFill>
                  <a:srgbClr val="F3F6FA"/>
                </a:solidFill>
                <a:latin typeface="TT Hoves Bold"/>
              </a:rPr>
              <a:t>REFERENCE</a:t>
            </a:r>
          </a:p>
        </p:txBody>
      </p:sp>
      <p:sp>
        <p:nvSpPr>
          <p:cNvPr id="96" name="TextBox 96"/>
          <p:cNvSpPr txBox="1"/>
          <p:nvPr/>
        </p:nvSpPr>
        <p:spPr>
          <a:xfrm>
            <a:off x="821581" y="8091643"/>
            <a:ext cx="2110232" cy="203040"/>
          </a:xfrm>
          <a:prstGeom prst="rect">
            <a:avLst/>
          </a:prstGeom>
        </p:spPr>
        <p:txBody>
          <a:bodyPr lIns="0" tIns="0" rIns="0" bIns="0" rtlCol="0" anchor="t">
            <a:spAutoFit/>
          </a:bodyPr>
          <a:lstStyle/>
          <a:p>
            <a:pPr>
              <a:lnSpc>
                <a:spcPts val="1712"/>
              </a:lnSpc>
            </a:pPr>
            <a:r>
              <a:rPr lang="en-US" sz="1222">
                <a:solidFill>
                  <a:srgbClr val="F3F6FA"/>
                </a:solidFill>
                <a:latin typeface="TT Hoves"/>
              </a:rPr>
              <a:t>Donna Stroupe</a:t>
            </a:r>
          </a:p>
        </p:txBody>
      </p:sp>
      <p:sp>
        <p:nvSpPr>
          <p:cNvPr id="97" name="TextBox 97"/>
          <p:cNvSpPr txBox="1"/>
          <p:nvPr/>
        </p:nvSpPr>
        <p:spPr>
          <a:xfrm>
            <a:off x="821581" y="8275633"/>
            <a:ext cx="2777977" cy="530399"/>
          </a:xfrm>
          <a:prstGeom prst="rect">
            <a:avLst/>
          </a:prstGeom>
        </p:spPr>
        <p:txBody>
          <a:bodyPr lIns="0" tIns="0" rIns="0" bIns="0" rtlCol="0" anchor="t">
            <a:spAutoFit/>
          </a:bodyPr>
          <a:lstStyle/>
          <a:p>
            <a:pPr>
              <a:lnSpc>
                <a:spcPts val="1448"/>
              </a:lnSpc>
            </a:pPr>
            <a:r>
              <a:rPr lang="en-US" sz="1034">
                <a:solidFill>
                  <a:srgbClr val="F3F6FA"/>
                </a:solidFill>
                <a:latin typeface="TT Hoves"/>
              </a:rPr>
              <a:t>Direktur Photografi</a:t>
            </a:r>
          </a:p>
          <a:p>
            <a:pPr>
              <a:lnSpc>
                <a:spcPts val="1448"/>
              </a:lnSpc>
            </a:pPr>
            <a:r>
              <a:rPr lang="en-US" sz="1034">
                <a:solidFill>
                  <a:srgbClr val="F3F6FA"/>
                </a:solidFill>
                <a:latin typeface="TT Hoves"/>
              </a:rPr>
              <a:t>+123-456-7890</a:t>
            </a:r>
          </a:p>
          <a:p>
            <a:pPr>
              <a:lnSpc>
                <a:spcPts val="1448"/>
              </a:lnSpc>
            </a:pPr>
            <a:r>
              <a:rPr lang="en-US" sz="1034">
                <a:solidFill>
                  <a:srgbClr val="F3F6FA"/>
                </a:solidFill>
                <a:latin typeface="TT Hoves"/>
              </a:rPr>
              <a:t>hello@reallygreatsite.com</a:t>
            </a:r>
          </a:p>
        </p:txBody>
      </p:sp>
      <p:sp>
        <p:nvSpPr>
          <p:cNvPr id="98" name="TextBox 98"/>
          <p:cNvSpPr txBox="1"/>
          <p:nvPr/>
        </p:nvSpPr>
        <p:spPr>
          <a:xfrm>
            <a:off x="3980293" y="8266108"/>
            <a:ext cx="2339505" cy="205994"/>
          </a:xfrm>
          <a:prstGeom prst="rect">
            <a:avLst/>
          </a:prstGeom>
        </p:spPr>
        <p:txBody>
          <a:bodyPr lIns="0" tIns="0" rIns="0" bIns="0" rtlCol="0" anchor="t">
            <a:spAutoFit/>
          </a:bodyPr>
          <a:lstStyle/>
          <a:p>
            <a:pPr>
              <a:lnSpc>
                <a:spcPts val="1834"/>
              </a:lnSpc>
            </a:pPr>
            <a:r>
              <a:rPr lang="en-US" sz="1222">
                <a:solidFill>
                  <a:srgbClr val="0B1320"/>
                </a:solidFill>
                <a:latin typeface="TT Hoves"/>
              </a:rPr>
              <a:t>2021 - 2022</a:t>
            </a:r>
          </a:p>
        </p:txBody>
      </p:sp>
      <p:sp>
        <p:nvSpPr>
          <p:cNvPr id="99" name="TextBox 99"/>
          <p:cNvSpPr txBox="1"/>
          <p:nvPr/>
        </p:nvSpPr>
        <p:spPr>
          <a:xfrm>
            <a:off x="3980293" y="8846208"/>
            <a:ext cx="2110232" cy="187508"/>
          </a:xfrm>
          <a:prstGeom prst="rect">
            <a:avLst/>
          </a:prstGeom>
        </p:spPr>
        <p:txBody>
          <a:bodyPr lIns="0" tIns="0" rIns="0" bIns="0" rtlCol="0" anchor="t">
            <a:spAutoFit/>
          </a:bodyPr>
          <a:lstStyle/>
          <a:p>
            <a:pPr>
              <a:lnSpc>
                <a:spcPts val="1580"/>
              </a:lnSpc>
            </a:pPr>
            <a:r>
              <a:rPr lang="en-US" sz="1128">
                <a:solidFill>
                  <a:srgbClr val="0B1320"/>
                </a:solidFill>
                <a:latin typeface="TT Hoves"/>
              </a:rPr>
              <a:t>Paucek and Lage</a:t>
            </a:r>
          </a:p>
        </p:txBody>
      </p:sp>
      <p:sp>
        <p:nvSpPr>
          <p:cNvPr id="100" name="TextBox 100"/>
          <p:cNvSpPr txBox="1"/>
          <p:nvPr/>
        </p:nvSpPr>
        <p:spPr>
          <a:xfrm>
            <a:off x="3980293" y="9149075"/>
            <a:ext cx="2777977" cy="530399"/>
          </a:xfrm>
          <a:prstGeom prst="rect">
            <a:avLst/>
          </a:prstGeom>
        </p:spPr>
        <p:txBody>
          <a:bodyPr lIns="0" tIns="0" rIns="0" bIns="0" rtlCol="0" anchor="t">
            <a:spAutoFit/>
          </a:bodyPr>
          <a:lstStyle/>
          <a:p>
            <a:pPr>
              <a:lnSpc>
                <a:spcPts val="1448"/>
              </a:lnSpc>
            </a:pPr>
            <a:r>
              <a:rPr lang="en-US" sz="1034">
                <a:solidFill>
                  <a:srgbClr val="0B1320"/>
                </a:solidFill>
                <a:latin typeface="TT Hoves"/>
              </a:rPr>
              <a:t>Lorem ipsum dolor sit amet, consectetur adipiscing elit, sed do eiusmod tempor incididunt ut labore.</a:t>
            </a:r>
          </a:p>
        </p:txBody>
      </p:sp>
      <p:sp>
        <p:nvSpPr>
          <p:cNvPr id="101" name="TextBox 101"/>
          <p:cNvSpPr txBox="1"/>
          <p:nvPr/>
        </p:nvSpPr>
        <p:spPr>
          <a:xfrm>
            <a:off x="3980293" y="8550114"/>
            <a:ext cx="2110232" cy="203040"/>
          </a:xfrm>
          <a:prstGeom prst="rect">
            <a:avLst/>
          </a:prstGeom>
        </p:spPr>
        <p:txBody>
          <a:bodyPr lIns="0" tIns="0" rIns="0" bIns="0" rtlCol="0" anchor="t">
            <a:spAutoFit/>
          </a:bodyPr>
          <a:lstStyle/>
          <a:p>
            <a:pPr marL="264037" lvl="1" indent="-132019">
              <a:lnSpc>
                <a:spcPts val="1712"/>
              </a:lnSpc>
              <a:buFont typeface="Arial"/>
              <a:buChar char="•"/>
            </a:pPr>
            <a:r>
              <a:rPr lang="en-US" sz="1222">
                <a:solidFill>
                  <a:srgbClr val="0B1320"/>
                </a:solidFill>
                <a:latin typeface="TT Hoves Bold"/>
              </a:rPr>
              <a:t>Multimedia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191</Words>
  <Application>Microsoft Macintosh PowerPoint</Application>
  <PresentationFormat>Custom</PresentationFormat>
  <Paragraphs>45</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Calibri</vt:lpstr>
      <vt:lpstr>TT Hoves Bold</vt:lpstr>
      <vt:lpstr>Hagrid Text</vt:lpstr>
      <vt:lpstr>Aptos</vt:lpstr>
      <vt:lpstr>Hagrid Text Bold</vt:lpstr>
      <vt:lpstr>Arial</vt:lpstr>
      <vt:lpstr>TT Hoves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Blue Minimalist Modern Freelancer Resume</dc:title>
  <cp:lastModifiedBy>Hamidullah Khan</cp:lastModifiedBy>
  <cp:revision>3</cp:revision>
  <dcterms:created xsi:type="dcterms:W3CDTF">2006-08-16T00:00:00Z</dcterms:created>
  <dcterms:modified xsi:type="dcterms:W3CDTF">2024-09-18T22:07:25Z</dcterms:modified>
  <dc:identifier>DAGDSBDYvpY</dc:identifier>
</cp:coreProperties>
</file>