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</p:sldIdLst>
  <p:sldSz cx="7772400" cy="10058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ato" charset="1" panose="020F0502020204030203"/>
      <p:regular r:id="rId10"/>
    </p:embeddedFont>
    <p:embeddedFont>
      <p:font typeface="Lato Bold" charset="1" panose="020F0502020204030203"/>
      <p:regular r:id="rId11"/>
    </p:embeddedFont>
    <p:embeddedFont>
      <p:font typeface="Lato Italics" charset="1" panose="020F0502020204030203"/>
      <p:regular r:id="rId12"/>
    </p:embeddedFont>
    <p:embeddedFont>
      <p:font typeface="Lato Bold Italics" charset="1" panose="020F0502020204030203"/>
      <p:regular r:id="rId13"/>
    </p:embeddedFont>
    <p:embeddedFont>
      <p:font typeface="Raleway" charset="1" panose="020B0503030101060003"/>
      <p:regular r:id="rId14"/>
    </p:embeddedFont>
    <p:embeddedFont>
      <p:font typeface="Raleway Bold" charset="1" panose="020B0803030101060003"/>
      <p:regular r:id="rId15"/>
    </p:embeddedFont>
    <p:embeddedFont>
      <p:font typeface="Raleway Thin" charset="1" panose="020B0203030101060003"/>
      <p:regular r:id="rId16"/>
    </p:embeddedFont>
    <p:embeddedFont>
      <p:font typeface="Raleway Heavy" charset="1" panose="020B0003030101060003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62907" y="139134"/>
            <a:ext cx="2660700" cy="9780132"/>
          </a:xfrm>
          <a:prstGeom prst="rect">
            <a:avLst/>
          </a:prstGeom>
          <a:solidFill>
            <a:srgbClr val="323B4C"/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756974" y="3463539"/>
            <a:ext cx="159791" cy="114593"/>
          </a:xfrm>
          <a:custGeom>
            <a:avLst/>
            <a:gdLst/>
            <a:ahLst/>
            <a:cxnLst/>
            <a:rect r="r" b="b" t="t" l="l"/>
            <a:pathLst>
              <a:path h="114593" w="159791">
                <a:moveTo>
                  <a:pt x="0" y="0"/>
                </a:moveTo>
                <a:lnTo>
                  <a:pt x="159792" y="0"/>
                </a:lnTo>
                <a:lnTo>
                  <a:pt x="159792" y="114593"/>
                </a:lnTo>
                <a:lnTo>
                  <a:pt x="0" y="114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46787" y="3220098"/>
            <a:ext cx="180166" cy="121202"/>
          </a:xfrm>
          <a:custGeom>
            <a:avLst/>
            <a:gdLst/>
            <a:ahLst/>
            <a:cxnLst/>
            <a:rect r="r" b="b" t="t" l="l"/>
            <a:pathLst>
              <a:path h="121202" w="180166">
                <a:moveTo>
                  <a:pt x="0" y="0"/>
                </a:moveTo>
                <a:lnTo>
                  <a:pt x="180166" y="0"/>
                </a:lnTo>
                <a:lnTo>
                  <a:pt x="180166" y="121202"/>
                </a:lnTo>
                <a:lnTo>
                  <a:pt x="0" y="1212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56974" y="3680055"/>
            <a:ext cx="159791" cy="177546"/>
          </a:xfrm>
          <a:custGeom>
            <a:avLst/>
            <a:gdLst/>
            <a:ahLst/>
            <a:cxnLst/>
            <a:rect r="r" b="b" t="t" l="l"/>
            <a:pathLst>
              <a:path h="177546" w="159791">
                <a:moveTo>
                  <a:pt x="0" y="0"/>
                </a:moveTo>
                <a:lnTo>
                  <a:pt x="159792" y="0"/>
                </a:lnTo>
                <a:lnTo>
                  <a:pt x="159792" y="177547"/>
                </a:lnTo>
                <a:lnTo>
                  <a:pt x="0" y="1775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80137" y="1739782"/>
            <a:ext cx="3646642" cy="194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03"/>
              </a:lnSpc>
            </a:pPr>
            <a:r>
              <a:rPr lang="en-US" sz="1128" spc="818">
                <a:solidFill>
                  <a:srgbClr val="323B4C"/>
                </a:solidFill>
                <a:latin typeface="Lato Bold"/>
              </a:rPr>
              <a:t>WEB DEVELOPER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80137" y="659581"/>
            <a:ext cx="3646642" cy="999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873"/>
              </a:lnSpc>
            </a:pPr>
            <a:r>
              <a:rPr lang="en-US" sz="3689" spc="118">
                <a:solidFill>
                  <a:srgbClr val="323B4C"/>
                </a:solidFill>
                <a:latin typeface="Raleway"/>
              </a:rPr>
              <a:t>DANIEL </a:t>
            </a:r>
            <a:r>
              <a:rPr lang="en-US" sz="3689" spc="118">
                <a:solidFill>
                  <a:srgbClr val="323B4C"/>
                </a:solidFill>
                <a:latin typeface="Raleway Bold"/>
              </a:rPr>
              <a:t>SCHWAIGER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6787" y="4866469"/>
            <a:ext cx="2061506" cy="1838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55316" indent="-77658" lvl="1">
              <a:lnSpc>
                <a:spcPts val="1853"/>
              </a:lnSpc>
              <a:buFont typeface="Arial"/>
              <a:buChar char="•"/>
            </a:pPr>
            <a:r>
              <a:rPr lang="en-US" sz="940">
                <a:solidFill>
                  <a:srgbClr val="F4F4F4"/>
                </a:solidFill>
                <a:latin typeface="Lato"/>
              </a:rPr>
              <a:t>Web Design</a:t>
            </a:r>
          </a:p>
          <a:p>
            <a:pPr marL="155316" indent="-77658" lvl="1">
              <a:lnSpc>
                <a:spcPts val="1853"/>
              </a:lnSpc>
              <a:buFont typeface="Arial"/>
              <a:buChar char="•"/>
            </a:pPr>
            <a:r>
              <a:rPr lang="en-US" sz="940">
                <a:solidFill>
                  <a:srgbClr val="F4F4F4"/>
                </a:solidFill>
                <a:latin typeface="Lato"/>
              </a:rPr>
              <a:t>Design Thinking</a:t>
            </a:r>
          </a:p>
          <a:p>
            <a:pPr marL="155316" indent="-77658" lvl="1">
              <a:lnSpc>
                <a:spcPts val="1853"/>
              </a:lnSpc>
              <a:buFont typeface="Arial"/>
              <a:buChar char="•"/>
            </a:pPr>
            <a:r>
              <a:rPr lang="en-US" sz="940">
                <a:solidFill>
                  <a:srgbClr val="F4F4F4"/>
                </a:solidFill>
                <a:latin typeface="Lato"/>
              </a:rPr>
              <a:t>Wireframe Creation</a:t>
            </a:r>
          </a:p>
          <a:p>
            <a:pPr marL="155316" indent="-77658" lvl="1">
              <a:lnSpc>
                <a:spcPts val="1853"/>
              </a:lnSpc>
              <a:buFont typeface="Arial"/>
              <a:buChar char="•"/>
            </a:pPr>
            <a:r>
              <a:rPr lang="en-US" sz="940">
                <a:solidFill>
                  <a:srgbClr val="F4F4F4"/>
                </a:solidFill>
                <a:latin typeface="Lato"/>
              </a:rPr>
              <a:t>Front End Coding</a:t>
            </a:r>
          </a:p>
          <a:p>
            <a:pPr marL="155316" indent="-77658" lvl="1">
              <a:lnSpc>
                <a:spcPts val="1853"/>
              </a:lnSpc>
              <a:buFont typeface="Arial"/>
              <a:buChar char="•"/>
            </a:pPr>
            <a:r>
              <a:rPr lang="en-US" sz="940">
                <a:solidFill>
                  <a:srgbClr val="F4F4F4"/>
                </a:solidFill>
                <a:latin typeface="Lato"/>
              </a:rPr>
              <a:t>Problem-Solving</a:t>
            </a:r>
          </a:p>
          <a:p>
            <a:pPr marL="155316" indent="-77658" lvl="1">
              <a:lnSpc>
                <a:spcPts val="1853"/>
              </a:lnSpc>
              <a:buFont typeface="Arial"/>
              <a:buChar char="•"/>
            </a:pPr>
            <a:r>
              <a:rPr lang="en-US" sz="940">
                <a:solidFill>
                  <a:srgbClr val="F4F4F4"/>
                </a:solidFill>
                <a:latin typeface="Lato"/>
              </a:rPr>
              <a:t>Computer Literacy</a:t>
            </a:r>
          </a:p>
          <a:p>
            <a:pPr marL="155316" indent="-77658" lvl="1">
              <a:lnSpc>
                <a:spcPts val="1853"/>
              </a:lnSpc>
              <a:buFont typeface="Arial"/>
              <a:buChar char="•"/>
            </a:pPr>
            <a:r>
              <a:rPr lang="en-US" sz="940">
                <a:solidFill>
                  <a:srgbClr val="F4F4F4"/>
                </a:solidFill>
                <a:latin typeface="Lato"/>
              </a:rPr>
              <a:t>Project Management Tools</a:t>
            </a:r>
          </a:p>
          <a:p>
            <a:pPr marL="155316" indent="-77658" lvl="1">
              <a:lnSpc>
                <a:spcPts val="1853"/>
              </a:lnSpc>
              <a:buFont typeface="Arial"/>
              <a:buChar char="•"/>
            </a:pPr>
            <a:r>
              <a:rPr lang="en-US" sz="940">
                <a:solidFill>
                  <a:srgbClr val="F4F4F4"/>
                </a:solidFill>
                <a:latin typeface="Lato"/>
              </a:rPr>
              <a:t>Strong Communication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46787" y="4242927"/>
            <a:ext cx="1444356" cy="259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7"/>
              </a:lnSpc>
              <a:spcBef>
                <a:spcPct val="0"/>
              </a:spcBef>
            </a:pPr>
            <a:r>
              <a:rPr lang="en-US" sz="1505" spc="79" u="none">
                <a:solidFill>
                  <a:srgbClr val="F4F4F4"/>
                </a:solidFill>
                <a:latin typeface="Lato Bold"/>
              </a:rPr>
              <a:t>SKILLS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70406" y="3210573"/>
            <a:ext cx="1338050" cy="149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23"/>
              </a:lnSpc>
            </a:pPr>
            <a:r>
              <a:rPr lang="en-US" sz="941">
                <a:solidFill>
                  <a:srgbClr val="F4F4F4"/>
                </a:solidFill>
                <a:latin typeface="Lato"/>
              </a:rPr>
              <a:t>123-456-7890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70406" y="3698702"/>
            <a:ext cx="1804249" cy="149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23"/>
              </a:lnSpc>
            </a:pPr>
            <a:r>
              <a:rPr lang="en-US" sz="941">
                <a:solidFill>
                  <a:srgbClr val="F4F4F4"/>
                </a:solidFill>
                <a:latin typeface="Lato"/>
              </a:rPr>
              <a:t>123 Anywhere St., Any City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70406" y="3440552"/>
            <a:ext cx="1804249" cy="149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23"/>
              </a:lnSpc>
            </a:pPr>
            <a:r>
              <a:rPr lang="en-US" sz="941">
                <a:solidFill>
                  <a:srgbClr val="F4F4F4"/>
                </a:solidFill>
                <a:latin typeface="Lato"/>
              </a:rPr>
              <a:t>hello@reallygreatsite.com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3123607" y="2950750"/>
            <a:ext cx="3899449" cy="0"/>
          </a:xfrm>
          <a:prstGeom prst="line">
            <a:avLst/>
          </a:prstGeom>
          <a:ln cap="rnd" w="9525">
            <a:solidFill>
              <a:srgbClr val="323B4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3380137" y="3172473"/>
            <a:ext cx="3750518" cy="597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706F6F"/>
                </a:solidFill>
                <a:latin typeface="Lato"/>
              </a:rPr>
              <a:t>I am a qualified and professional web developer with five years of experience in database administration and website design. Strong creative and analytical skills. Team player with an eye for detail.</a:t>
            </a:r>
            <a:r>
              <a:rPr lang="en-US" sz="940">
                <a:solidFill>
                  <a:srgbClr val="706F6F"/>
                </a:solidFill>
                <a:latin typeface="Lato"/>
              </a:rPr>
              <a:t>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80137" y="2570558"/>
            <a:ext cx="1883178" cy="259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7"/>
              </a:lnSpc>
              <a:spcBef>
                <a:spcPct val="0"/>
              </a:spcBef>
            </a:pPr>
            <a:r>
              <a:rPr lang="en-US" sz="1505" spc="79" u="none">
                <a:solidFill>
                  <a:srgbClr val="323B4C"/>
                </a:solidFill>
                <a:latin typeface="Lato Bold"/>
              </a:rPr>
              <a:t>PROFILE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80137" y="4242927"/>
            <a:ext cx="2877627" cy="259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7"/>
              </a:lnSpc>
              <a:spcBef>
                <a:spcPct val="0"/>
              </a:spcBef>
            </a:pPr>
            <a:r>
              <a:rPr lang="en-US" sz="1505" spc="79" u="none">
                <a:solidFill>
                  <a:srgbClr val="323B4C"/>
                </a:solidFill>
                <a:latin typeface="Lato Bold"/>
              </a:rPr>
              <a:t>EXPERIENCE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380137" y="5112632"/>
            <a:ext cx="3642918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7"/>
              </a:lnSpc>
              <a:spcBef>
                <a:spcPct val="0"/>
              </a:spcBef>
            </a:pPr>
            <a:r>
              <a:rPr lang="en-US" sz="940" spc="18" u="none">
                <a:solidFill>
                  <a:srgbClr val="464A4E"/>
                </a:solidFill>
                <a:latin typeface="Raleway"/>
              </a:rPr>
              <a:t>Really Great Company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80137" y="6778567"/>
            <a:ext cx="3646642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18">
                <a:solidFill>
                  <a:srgbClr val="464A4E"/>
                </a:solidFill>
                <a:latin typeface="Raleway"/>
              </a:rPr>
              <a:t>Really Great Company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380137" y="5304987"/>
            <a:ext cx="960010" cy="185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464A4E"/>
                </a:solidFill>
                <a:latin typeface="Lato"/>
              </a:rPr>
              <a:t>2016 -</a:t>
            </a:r>
            <a:r>
              <a:rPr lang="en-US" sz="940">
                <a:solidFill>
                  <a:srgbClr val="464A4E"/>
                </a:solidFill>
                <a:latin typeface="Lato"/>
              </a:rPr>
              <a:t> Present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380137" y="6973355"/>
            <a:ext cx="960010" cy="185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464A4E"/>
                </a:solidFill>
                <a:latin typeface="Lato"/>
              </a:rPr>
              <a:t>2014 - 2016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380137" y="4887351"/>
            <a:ext cx="2771266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464A4E"/>
                </a:solidFill>
                <a:latin typeface="Raleway Bold"/>
              </a:rPr>
              <a:t>APPLICATIONS DEVEL</a:t>
            </a:r>
            <a:r>
              <a:rPr lang="en-US" sz="940" spc="93">
                <a:solidFill>
                  <a:srgbClr val="464A4E"/>
                </a:solidFill>
                <a:latin typeface="Raleway Bold"/>
              </a:rPr>
              <a:t>OPER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380137" y="5587311"/>
            <a:ext cx="3646642" cy="597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Database administration and website design</a:t>
            </a:r>
          </a:p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Built the logic for a streamlined ad-serving platform that scaled</a:t>
            </a:r>
          </a:p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Educational institutions and online classroom management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380137" y="6538975"/>
            <a:ext cx="2771266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464A4E"/>
                </a:solidFill>
                <a:latin typeface="Raleway Bold"/>
              </a:rPr>
              <a:t>WEB CONTENT MANAGE</a:t>
            </a:r>
            <a:r>
              <a:rPr lang="en-US" sz="940" spc="93">
                <a:solidFill>
                  <a:srgbClr val="464A4E"/>
                </a:solidFill>
                <a:latin typeface="Raleway Bold"/>
              </a:rPr>
              <a:t>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380137" y="7253930"/>
            <a:ext cx="3646642" cy="590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Database administration and website design</a:t>
            </a:r>
          </a:p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Built the logic for a streamlined ad-serving platform that scaled</a:t>
            </a:r>
          </a:p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Educational institutions and online classroom management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380137" y="8426388"/>
            <a:ext cx="3646642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18">
                <a:solidFill>
                  <a:srgbClr val="464A4E"/>
                </a:solidFill>
                <a:latin typeface="Raleway"/>
              </a:rPr>
              <a:t>Really Great Company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380137" y="8621175"/>
            <a:ext cx="960010" cy="185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464A4E"/>
                </a:solidFill>
                <a:latin typeface="Lato"/>
              </a:rPr>
              <a:t>2010 - 2014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80137" y="8186795"/>
            <a:ext cx="2771266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464A4E"/>
                </a:solidFill>
                <a:latin typeface="Raleway Bold"/>
              </a:rPr>
              <a:t>ANALYSIS CONTENT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80137" y="8901751"/>
            <a:ext cx="3646642" cy="590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Database administration and website design</a:t>
            </a:r>
          </a:p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Built the logic for a streamlined ad-serving platform that scaled</a:t>
            </a:r>
          </a:p>
          <a:p>
            <a:pPr marL="155316" indent="-77658" lvl="1">
              <a:lnSpc>
                <a:spcPts val="1665"/>
              </a:lnSpc>
              <a:buFont typeface="Arial"/>
              <a:buChar char="•"/>
            </a:pPr>
            <a:r>
              <a:rPr lang="en-US" sz="940">
                <a:solidFill>
                  <a:srgbClr val="706F6F"/>
                </a:solidFill>
                <a:latin typeface="Lato"/>
              </a:rPr>
              <a:t>Educational institutions and online classroom management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46787" y="7155363"/>
            <a:ext cx="2127868" cy="259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7"/>
              </a:lnSpc>
              <a:spcBef>
                <a:spcPct val="0"/>
              </a:spcBef>
            </a:pPr>
            <a:r>
              <a:rPr lang="en-US" sz="1505" spc="79" u="none">
                <a:solidFill>
                  <a:srgbClr val="F4F4F4"/>
                </a:solidFill>
                <a:latin typeface="Lato Bold"/>
              </a:rPr>
              <a:t>EDUCATION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46787" y="8098679"/>
            <a:ext cx="2127868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18">
                <a:solidFill>
                  <a:srgbClr val="FFFFFF"/>
                </a:solidFill>
                <a:latin typeface="Raleway"/>
              </a:rPr>
              <a:t>Really Great High School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46787" y="8293466"/>
            <a:ext cx="960010" cy="185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F4F4F4"/>
                </a:solidFill>
                <a:latin typeface="Lato"/>
              </a:rPr>
              <a:t>2010 - 2014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46787" y="7859086"/>
            <a:ext cx="2127868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F4F4F4"/>
                </a:solidFill>
                <a:latin typeface="Raleway Bold"/>
              </a:rPr>
              <a:t>SECONDARY SCHOOL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46787" y="8998543"/>
            <a:ext cx="2127868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18">
                <a:solidFill>
                  <a:srgbClr val="FFFFFF"/>
                </a:solidFill>
                <a:latin typeface="Raleway"/>
              </a:rPr>
              <a:t>Really Great University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46787" y="9193331"/>
            <a:ext cx="960010" cy="185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65"/>
              </a:lnSpc>
            </a:pPr>
            <a:r>
              <a:rPr lang="en-US" sz="940">
                <a:solidFill>
                  <a:srgbClr val="F4F4F4"/>
                </a:solidFill>
                <a:latin typeface="Lato"/>
              </a:rPr>
              <a:t>2014 - 2016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46787" y="8758951"/>
            <a:ext cx="2127868" cy="16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7"/>
              </a:lnSpc>
              <a:spcBef>
                <a:spcPct val="0"/>
              </a:spcBef>
            </a:pPr>
            <a:r>
              <a:rPr lang="en-US" sz="940" spc="93">
                <a:solidFill>
                  <a:srgbClr val="F4F4F4"/>
                </a:solidFill>
                <a:latin typeface="Raleway Bold"/>
              </a:rPr>
              <a:t>BACHELOR OF TECHNOLOGY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003100" y="487522"/>
            <a:ext cx="1580314" cy="1580314"/>
            <a:chOff x="0" y="0"/>
            <a:chExt cx="2107085" cy="2107085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107085" cy="2107085"/>
            </a:xfrm>
            <a:custGeom>
              <a:avLst/>
              <a:gdLst/>
              <a:ahLst/>
              <a:cxnLst/>
              <a:rect r="r" b="b" t="t" l="l"/>
              <a:pathLst>
                <a:path h="2107085" w="2107085">
                  <a:moveTo>
                    <a:pt x="0" y="0"/>
                  </a:moveTo>
                  <a:lnTo>
                    <a:pt x="2107085" y="0"/>
                  </a:lnTo>
                  <a:lnTo>
                    <a:pt x="2107085" y="2107085"/>
                  </a:lnTo>
                  <a:lnTo>
                    <a:pt x="0" y="2107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217853" y="217853"/>
              <a:ext cx="1671378" cy="1671378"/>
            </a:xfrm>
            <a:custGeom>
              <a:avLst/>
              <a:gdLst/>
              <a:ahLst/>
              <a:cxnLst/>
              <a:rect r="r" b="b" t="t" l="l"/>
              <a:pathLst>
                <a:path h="1671378" w="1671378">
                  <a:moveTo>
                    <a:pt x="0" y="0"/>
                  </a:moveTo>
                  <a:lnTo>
                    <a:pt x="1671379" y="0"/>
                  </a:lnTo>
                  <a:lnTo>
                    <a:pt x="1671379" y="1671379"/>
                  </a:lnTo>
                  <a:lnTo>
                    <a:pt x="0" y="1671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9" id="39"/>
          <p:cNvSpPr txBox="true"/>
          <p:nvPr/>
        </p:nvSpPr>
        <p:spPr>
          <a:xfrm rot="0">
            <a:off x="1127042" y="282048"/>
            <a:ext cx="1131374" cy="1403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4"/>
              </a:lnSpc>
              <a:spcBef>
                <a:spcPct val="0"/>
              </a:spcBef>
            </a:pPr>
            <a:r>
              <a:rPr lang="en-US" sz="6731">
                <a:solidFill>
                  <a:srgbClr val="FFFFFF"/>
                </a:solidFill>
                <a:latin typeface="Raleway"/>
              </a:rPr>
              <a:t>D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518113" y="564071"/>
            <a:ext cx="831293" cy="1403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4"/>
              </a:lnSpc>
              <a:spcBef>
                <a:spcPct val="0"/>
              </a:spcBef>
            </a:pPr>
            <a:r>
              <a:rPr lang="en-US" sz="6731">
                <a:solidFill>
                  <a:srgbClr val="FFFFFF"/>
                </a:solidFill>
                <a:latin typeface="Raleway"/>
              </a:rPr>
              <a:t>S</a:t>
            </a:r>
          </a:p>
        </p:txBody>
      </p:sp>
      <p:sp>
        <p:nvSpPr>
          <p:cNvPr name="AutoShape 41" id="41"/>
          <p:cNvSpPr/>
          <p:nvPr/>
        </p:nvSpPr>
        <p:spPr>
          <a:xfrm rot="0">
            <a:off x="3123607" y="4627141"/>
            <a:ext cx="3899449" cy="0"/>
          </a:xfrm>
          <a:prstGeom prst="line">
            <a:avLst/>
          </a:prstGeom>
          <a:ln cap="rnd" w="9525">
            <a:solidFill>
              <a:srgbClr val="323B4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rot="0">
            <a:off x="746787" y="4627141"/>
            <a:ext cx="2127868" cy="0"/>
          </a:xfrm>
          <a:prstGeom prst="line">
            <a:avLst/>
          </a:prstGeom>
          <a:ln cap="rnd" w="9525">
            <a:solidFill>
              <a:srgbClr val="F4F4F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3" id="43"/>
          <p:cNvSpPr/>
          <p:nvPr/>
        </p:nvSpPr>
        <p:spPr>
          <a:xfrm rot="0">
            <a:off x="746787" y="7538309"/>
            <a:ext cx="2127868" cy="0"/>
          </a:xfrm>
          <a:prstGeom prst="line">
            <a:avLst/>
          </a:prstGeom>
          <a:ln cap="rnd" w="9525">
            <a:solidFill>
              <a:srgbClr val="F4F4F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4" id="44"/>
          <p:cNvSpPr txBox="true"/>
          <p:nvPr/>
        </p:nvSpPr>
        <p:spPr>
          <a:xfrm rot="0">
            <a:off x="756974" y="2570558"/>
            <a:ext cx="1454543" cy="259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7"/>
              </a:lnSpc>
              <a:spcBef>
                <a:spcPct val="0"/>
              </a:spcBef>
            </a:pPr>
            <a:r>
              <a:rPr lang="en-US" sz="1505" spc="79">
                <a:solidFill>
                  <a:srgbClr val="F4F4F4"/>
                </a:solidFill>
                <a:latin typeface="Lato Bold"/>
              </a:rPr>
              <a:t>CONTACT</a:t>
            </a:r>
          </a:p>
        </p:txBody>
      </p:sp>
      <p:sp>
        <p:nvSpPr>
          <p:cNvPr name="AutoShape 45" id="45"/>
          <p:cNvSpPr/>
          <p:nvPr/>
        </p:nvSpPr>
        <p:spPr>
          <a:xfrm rot="0">
            <a:off x="746787" y="2950750"/>
            <a:ext cx="2127868" cy="0"/>
          </a:xfrm>
          <a:prstGeom prst="line">
            <a:avLst/>
          </a:prstGeom>
          <a:ln cap="rnd" w="9525">
            <a:solidFill>
              <a:srgbClr val="F4F4F4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DAGDSDX0Z0I</dc:identifier>
  <dcterms:modified xsi:type="dcterms:W3CDTF">2011-08-01T06:04:30Z</dcterms:modified>
  <cp:revision>1</cp:revision>
  <dc:title>Gray Gold Clean CV Resume</dc:title>
</cp:coreProperties>
</file>