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7772400" cy="10058400"/>
  <p:notesSz cx="6858000" cy="9144000"/>
  <p:embeddedFontLst>
    <p:embeddedFont>
      <p:font typeface="Calibri" panose="020F0502020204030204" pitchFamily="34" charset="0"/>
      <p:regular r:id="rId3"/>
      <p:bold r:id="rId4"/>
      <p:italic r:id="rId5"/>
      <p:boldItalic r:id="rId6"/>
    </p:embeddedFont>
    <p:embeddedFont>
      <p:font typeface="Garet Bold" pitchFamily="2" charset="77"/>
      <p:regular r:id="rId7"/>
      <p:bold r:id="rId8"/>
    </p:embeddedFont>
    <p:embeddedFont>
      <p:font typeface="Lato 1" panose="020F0502020204030203" pitchFamily="34" charset="0"/>
      <p:regular r:id="rId9"/>
    </p:embeddedFont>
    <p:embeddedFont>
      <p:font typeface="Lato 1 Bold" panose="020F0502020204030203" pitchFamily="34" charset="0"/>
      <p:regular r:id="rId10"/>
      <p:bold r:id="rId11"/>
    </p:embeddedFont>
    <p:embeddedFont>
      <p:font typeface="Lato 2 Bold" panose="020F0502020204030203" pitchFamily="34" charset="0"/>
      <p:regular r:id="rId12"/>
      <p:bold r:id="rId13"/>
    </p:embeddedFont>
    <p:embeddedFont>
      <p:font typeface="Lato 2 Heavy" panose="020F0502020204030203" pitchFamily="34" charset="0"/>
      <p:regular r:id="rId14"/>
      <p:bold r:id="rId15"/>
    </p:embeddedFont>
    <p:embeddedFont>
      <p:font typeface="Public Sans Bold" pitchFamily="2" charset="77"/>
      <p:regular r:id="rId16"/>
    </p:embeddedFont>
    <p:embeddedFont>
      <p:font typeface="Raleway Bold" panose="020B0803030101060003" pitchFamily="34" charset="77"/>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p:cViewPr varScale="1">
        <p:scale>
          <a:sx n="82" d="100"/>
          <a:sy n="82" d="100"/>
        </p:scale>
        <p:origin x="3376"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font" Target="fonts/font11.fntdata"/><Relationship Id="rId18" Type="http://schemas.openxmlformats.org/officeDocument/2006/relationships/font" Target="fonts/font16.fntdata"/><Relationship Id="rId3" Type="http://schemas.openxmlformats.org/officeDocument/2006/relationships/font" Target="fonts/font1.fntdata"/><Relationship Id="rId21" Type="http://schemas.openxmlformats.org/officeDocument/2006/relationships/theme" Target="theme/theme1.xml"/><Relationship Id="rId7" Type="http://schemas.openxmlformats.org/officeDocument/2006/relationships/font" Target="fonts/font5.fntdata"/><Relationship Id="rId12" Type="http://schemas.openxmlformats.org/officeDocument/2006/relationships/font" Target="fonts/font10.fntdata"/><Relationship Id="rId17"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1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font" Target="fonts/font9.fntdata"/><Relationship Id="rId5" Type="http://schemas.openxmlformats.org/officeDocument/2006/relationships/font" Target="fonts/font3.fntdata"/><Relationship Id="rId15" Type="http://schemas.openxmlformats.org/officeDocument/2006/relationships/font" Target="fonts/font13.fntdata"/><Relationship Id="rId10" Type="http://schemas.openxmlformats.org/officeDocument/2006/relationships/font" Target="fonts/font8.fntdata"/><Relationship Id="rId19" Type="http://schemas.openxmlformats.org/officeDocument/2006/relationships/presProps" Target="presProps.xml"/><Relationship Id="rId4" Type="http://schemas.openxmlformats.org/officeDocument/2006/relationships/font" Target="fonts/font2.fntdata"/><Relationship Id="rId9" Type="http://schemas.openxmlformats.org/officeDocument/2006/relationships/font" Target="fonts/font7.fntdata"/><Relationship Id="rId14" Type="http://schemas.openxmlformats.org/officeDocument/2006/relationships/font" Target="fonts/font12.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772400" cy="10058400"/>
          </a:xfrm>
          <a:custGeom>
            <a:avLst/>
            <a:gdLst/>
            <a:ahLst/>
            <a:cxnLst/>
            <a:rect l="l" t="t" r="r" b="b"/>
            <a:pathLst>
              <a:path w="7772400" h="10058400">
                <a:moveTo>
                  <a:pt x="0" y="0"/>
                </a:moveTo>
                <a:lnTo>
                  <a:pt x="7772400" y="0"/>
                </a:lnTo>
                <a:lnTo>
                  <a:pt x="7772400" y="10058400"/>
                </a:lnTo>
                <a:lnTo>
                  <a:pt x="0" y="10058400"/>
                </a:lnTo>
                <a:lnTo>
                  <a:pt x="0" y="0"/>
                </a:lnTo>
                <a:close/>
              </a:path>
            </a:pathLst>
          </a:custGeom>
          <a:blipFill>
            <a:blip r:embed="rId2"/>
            <a:stretch>
              <a:fillRect l="-79124" t="-1136" r="-79124" b="-1136"/>
            </a:stretch>
          </a:blipFill>
        </p:spPr>
        <p:txBody>
          <a:bodyPr/>
          <a:lstStyle/>
          <a:p>
            <a:endParaRPr lang="en-US"/>
          </a:p>
        </p:txBody>
      </p:sp>
      <p:sp>
        <p:nvSpPr>
          <p:cNvPr id="3" name="AutoShape 3"/>
          <p:cNvSpPr/>
          <p:nvPr/>
        </p:nvSpPr>
        <p:spPr>
          <a:xfrm>
            <a:off x="205028" y="254102"/>
            <a:ext cx="7385322" cy="1558639"/>
          </a:xfrm>
          <a:prstGeom prst="rect">
            <a:avLst/>
          </a:prstGeom>
          <a:solidFill>
            <a:srgbClr val="7C898B"/>
          </a:solidFill>
        </p:spPr>
        <p:txBody>
          <a:bodyPr/>
          <a:lstStyle/>
          <a:p>
            <a:endParaRPr lang="en-US"/>
          </a:p>
        </p:txBody>
      </p:sp>
      <p:grpSp>
        <p:nvGrpSpPr>
          <p:cNvPr id="4" name="Group 4"/>
          <p:cNvGrpSpPr/>
          <p:nvPr/>
        </p:nvGrpSpPr>
        <p:grpSpPr>
          <a:xfrm>
            <a:off x="-262680" y="-169704"/>
            <a:ext cx="3060019" cy="10538178"/>
            <a:chOff x="0" y="-9525"/>
            <a:chExt cx="1165721" cy="4014544"/>
          </a:xfrm>
        </p:grpSpPr>
        <p:sp>
          <p:nvSpPr>
            <p:cNvPr id="5" name="Freeform 5"/>
            <p:cNvSpPr/>
            <p:nvPr/>
          </p:nvSpPr>
          <p:spPr>
            <a:xfrm>
              <a:off x="108822" y="55124"/>
              <a:ext cx="1056899" cy="3831771"/>
            </a:xfrm>
            <a:custGeom>
              <a:avLst/>
              <a:gdLst/>
              <a:ahLst/>
              <a:cxnLst/>
              <a:rect l="l" t="t" r="r" b="b"/>
              <a:pathLst>
                <a:path w="1165721" h="4005019">
                  <a:moveTo>
                    <a:pt x="0" y="0"/>
                  </a:moveTo>
                  <a:lnTo>
                    <a:pt x="1165721" y="0"/>
                  </a:lnTo>
                  <a:lnTo>
                    <a:pt x="1165721" y="4005019"/>
                  </a:lnTo>
                  <a:lnTo>
                    <a:pt x="0" y="4005019"/>
                  </a:lnTo>
                  <a:close/>
                </a:path>
              </a:pathLst>
            </a:custGeom>
            <a:solidFill>
              <a:srgbClr val="253439"/>
            </a:solidFill>
          </p:spPr>
          <p:txBody>
            <a:bodyPr/>
            <a:lstStyle/>
            <a:p>
              <a:endParaRPr lang="en-US"/>
            </a:p>
          </p:txBody>
        </p:sp>
        <p:sp>
          <p:nvSpPr>
            <p:cNvPr id="6" name="TextBox 6"/>
            <p:cNvSpPr txBox="1"/>
            <p:nvPr/>
          </p:nvSpPr>
          <p:spPr>
            <a:xfrm>
              <a:off x="0" y="-9525"/>
              <a:ext cx="1165720" cy="4014544"/>
            </a:xfrm>
            <a:prstGeom prst="rect">
              <a:avLst/>
            </a:prstGeom>
          </p:spPr>
          <p:txBody>
            <a:bodyPr lIns="47790" tIns="47790" rIns="47790" bIns="47790" rtlCol="0" anchor="ctr"/>
            <a:lstStyle/>
            <a:p>
              <a:pPr algn="ctr">
                <a:lnSpc>
                  <a:spcPts val="1448"/>
                </a:lnSpc>
              </a:pPr>
              <a:endParaRPr/>
            </a:p>
          </p:txBody>
        </p:sp>
      </p:grpSp>
      <p:sp>
        <p:nvSpPr>
          <p:cNvPr id="7" name="AutoShape 7"/>
          <p:cNvSpPr/>
          <p:nvPr/>
        </p:nvSpPr>
        <p:spPr>
          <a:xfrm>
            <a:off x="764138" y="2433223"/>
            <a:ext cx="2033198" cy="0"/>
          </a:xfrm>
          <a:prstGeom prst="line">
            <a:avLst/>
          </a:prstGeom>
          <a:ln w="9525" cap="flat">
            <a:solidFill>
              <a:srgbClr val="FFFFFF"/>
            </a:solidFill>
            <a:prstDash val="solid"/>
            <a:headEnd type="none" w="sm" len="sm"/>
            <a:tailEnd type="none" w="sm" len="sm"/>
          </a:ln>
        </p:spPr>
        <p:txBody>
          <a:bodyPr/>
          <a:lstStyle/>
          <a:p>
            <a:endParaRPr lang="en-US"/>
          </a:p>
        </p:txBody>
      </p:sp>
      <p:sp>
        <p:nvSpPr>
          <p:cNvPr id="8" name="AutoShape 8"/>
          <p:cNvSpPr/>
          <p:nvPr/>
        </p:nvSpPr>
        <p:spPr>
          <a:xfrm>
            <a:off x="764138" y="4440626"/>
            <a:ext cx="2033198" cy="0"/>
          </a:xfrm>
          <a:prstGeom prst="line">
            <a:avLst/>
          </a:prstGeom>
          <a:ln w="9525" cap="flat">
            <a:solidFill>
              <a:srgbClr val="FFFFFF"/>
            </a:solidFill>
            <a:prstDash val="solid"/>
            <a:headEnd type="none" w="sm" len="sm"/>
            <a:tailEnd type="none" w="sm" len="sm"/>
          </a:ln>
        </p:spPr>
        <p:txBody>
          <a:bodyPr/>
          <a:lstStyle/>
          <a:p>
            <a:endParaRPr lang="en-US"/>
          </a:p>
        </p:txBody>
      </p:sp>
      <p:sp>
        <p:nvSpPr>
          <p:cNvPr id="9" name="TextBox 9"/>
          <p:cNvSpPr txBox="1"/>
          <p:nvPr/>
        </p:nvSpPr>
        <p:spPr>
          <a:xfrm>
            <a:off x="764138" y="2125231"/>
            <a:ext cx="1699388" cy="256204"/>
          </a:xfrm>
          <a:prstGeom prst="rect">
            <a:avLst/>
          </a:prstGeom>
        </p:spPr>
        <p:txBody>
          <a:bodyPr lIns="0" tIns="0" rIns="0" bIns="0" rtlCol="0" anchor="t">
            <a:spAutoFit/>
          </a:bodyPr>
          <a:lstStyle/>
          <a:p>
            <a:pPr>
              <a:lnSpc>
                <a:spcPts val="2239"/>
              </a:lnSpc>
            </a:pPr>
            <a:r>
              <a:rPr lang="en-US" sz="1599">
                <a:solidFill>
                  <a:srgbClr val="FFFFFF"/>
                </a:solidFill>
                <a:latin typeface="Garet Bold"/>
              </a:rPr>
              <a:t>Contact</a:t>
            </a:r>
          </a:p>
        </p:txBody>
      </p:sp>
      <p:sp>
        <p:nvSpPr>
          <p:cNvPr id="10" name="TextBox 10"/>
          <p:cNvSpPr txBox="1"/>
          <p:nvPr/>
        </p:nvSpPr>
        <p:spPr>
          <a:xfrm>
            <a:off x="764138" y="4132635"/>
            <a:ext cx="1699388" cy="256204"/>
          </a:xfrm>
          <a:prstGeom prst="rect">
            <a:avLst/>
          </a:prstGeom>
        </p:spPr>
        <p:txBody>
          <a:bodyPr lIns="0" tIns="0" rIns="0" bIns="0" rtlCol="0" anchor="t">
            <a:spAutoFit/>
          </a:bodyPr>
          <a:lstStyle/>
          <a:p>
            <a:pPr>
              <a:lnSpc>
                <a:spcPts val="2239"/>
              </a:lnSpc>
            </a:pPr>
            <a:r>
              <a:rPr lang="en-US" sz="1599">
                <a:solidFill>
                  <a:srgbClr val="FFFFFF"/>
                </a:solidFill>
                <a:latin typeface="Garet Bold"/>
              </a:rPr>
              <a:t>Education</a:t>
            </a:r>
          </a:p>
        </p:txBody>
      </p:sp>
      <p:sp>
        <p:nvSpPr>
          <p:cNvPr id="11" name="TextBox 11"/>
          <p:cNvSpPr txBox="1"/>
          <p:nvPr/>
        </p:nvSpPr>
        <p:spPr>
          <a:xfrm>
            <a:off x="764138" y="2737665"/>
            <a:ext cx="811027" cy="149614"/>
          </a:xfrm>
          <a:prstGeom prst="rect">
            <a:avLst/>
          </a:prstGeom>
        </p:spPr>
        <p:txBody>
          <a:bodyPr lIns="0" tIns="0" rIns="0" bIns="0" rtlCol="0" anchor="t">
            <a:spAutoFit/>
          </a:bodyPr>
          <a:lstStyle/>
          <a:p>
            <a:pPr>
              <a:lnSpc>
                <a:spcPts val="1279"/>
              </a:lnSpc>
            </a:pPr>
            <a:r>
              <a:rPr lang="en-US" sz="752">
                <a:solidFill>
                  <a:srgbClr val="FFFFFF"/>
                </a:solidFill>
                <a:latin typeface="Lato 1"/>
              </a:rPr>
              <a:t>123-456-7890</a:t>
            </a:r>
          </a:p>
        </p:txBody>
      </p:sp>
      <p:sp>
        <p:nvSpPr>
          <p:cNvPr id="12" name="TextBox 12"/>
          <p:cNvSpPr txBox="1"/>
          <p:nvPr/>
        </p:nvSpPr>
        <p:spPr>
          <a:xfrm>
            <a:off x="764138" y="2585913"/>
            <a:ext cx="602072" cy="175494"/>
          </a:xfrm>
          <a:prstGeom prst="rect">
            <a:avLst/>
          </a:prstGeom>
        </p:spPr>
        <p:txBody>
          <a:bodyPr lIns="0" tIns="0" rIns="0" bIns="0" rtlCol="0" anchor="t">
            <a:spAutoFit/>
          </a:bodyPr>
          <a:lstStyle/>
          <a:p>
            <a:pPr>
              <a:lnSpc>
                <a:spcPts val="1599"/>
              </a:lnSpc>
            </a:pPr>
            <a:r>
              <a:rPr lang="en-US" sz="940">
                <a:solidFill>
                  <a:srgbClr val="FFFFFF"/>
                </a:solidFill>
                <a:latin typeface="Garet Bold"/>
              </a:rPr>
              <a:t>Phone</a:t>
            </a:r>
          </a:p>
        </p:txBody>
      </p:sp>
      <p:sp>
        <p:nvSpPr>
          <p:cNvPr id="13" name="TextBox 13"/>
          <p:cNvSpPr txBox="1"/>
          <p:nvPr/>
        </p:nvSpPr>
        <p:spPr>
          <a:xfrm>
            <a:off x="764138" y="3200193"/>
            <a:ext cx="1410891" cy="149614"/>
          </a:xfrm>
          <a:prstGeom prst="rect">
            <a:avLst/>
          </a:prstGeom>
        </p:spPr>
        <p:txBody>
          <a:bodyPr lIns="0" tIns="0" rIns="0" bIns="0" rtlCol="0" anchor="t">
            <a:spAutoFit/>
          </a:bodyPr>
          <a:lstStyle/>
          <a:p>
            <a:pPr>
              <a:lnSpc>
                <a:spcPts val="1279"/>
              </a:lnSpc>
            </a:pPr>
            <a:r>
              <a:rPr lang="en-US" sz="752">
                <a:solidFill>
                  <a:srgbClr val="FFFFFF"/>
                </a:solidFill>
                <a:latin typeface="Lato 1"/>
              </a:rPr>
              <a:t>hello@reallygreatsite.com</a:t>
            </a:r>
          </a:p>
        </p:txBody>
      </p:sp>
      <p:sp>
        <p:nvSpPr>
          <p:cNvPr id="14" name="TextBox 14"/>
          <p:cNvSpPr txBox="1"/>
          <p:nvPr/>
        </p:nvSpPr>
        <p:spPr>
          <a:xfrm>
            <a:off x="764138" y="3062800"/>
            <a:ext cx="1026511" cy="175494"/>
          </a:xfrm>
          <a:prstGeom prst="rect">
            <a:avLst/>
          </a:prstGeom>
        </p:spPr>
        <p:txBody>
          <a:bodyPr lIns="0" tIns="0" rIns="0" bIns="0" rtlCol="0" anchor="t">
            <a:spAutoFit/>
          </a:bodyPr>
          <a:lstStyle/>
          <a:p>
            <a:pPr>
              <a:lnSpc>
                <a:spcPts val="1599"/>
              </a:lnSpc>
            </a:pPr>
            <a:r>
              <a:rPr lang="en-US" sz="940">
                <a:solidFill>
                  <a:srgbClr val="FFFFFF"/>
                </a:solidFill>
                <a:latin typeface="Garet Bold"/>
              </a:rPr>
              <a:t>Email</a:t>
            </a:r>
          </a:p>
        </p:txBody>
      </p:sp>
      <p:sp>
        <p:nvSpPr>
          <p:cNvPr id="15" name="TextBox 15"/>
          <p:cNvSpPr txBox="1"/>
          <p:nvPr/>
        </p:nvSpPr>
        <p:spPr>
          <a:xfrm>
            <a:off x="764138" y="3679491"/>
            <a:ext cx="1341963" cy="149614"/>
          </a:xfrm>
          <a:prstGeom prst="rect">
            <a:avLst/>
          </a:prstGeom>
        </p:spPr>
        <p:txBody>
          <a:bodyPr lIns="0" tIns="0" rIns="0" bIns="0" rtlCol="0" anchor="t">
            <a:spAutoFit/>
          </a:bodyPr>
          <a:lstStyle/>
          <a:p>
            <a:pPr>
              <a:lnSpc>
                <a:spcPts val="1279"/>
              </a:lnSpc>
            </a:pPr>
            <a:r>
              <a:rPr lang="en-US" sz="752">
                <a:solidFill>
                  <a:srgbClr val="FFFFFF"/>
                </a:solidFill>
                <a:latin typeface="Lato 1"/>
              </a:rPr>
              <a:t>123 Anywhere St., Any City</a:t>
            </a:r>
          </a:p>
        </p:txBody>
      </p:sp>
      <p:sp>
        <p:nvSpPr>
          <p:cNvPr id="16" name="TextBox 16"/>
          <p:cNvSpPr txBox="1"/>
          <p:nvPr/>
        </p:nvSpPr>
        <p:spPr>
          <a:xfrm>
            <a:off x="764138" y="3525328"/>
            <a:ext cx="791267" cy="175494"/>
          </a:xfrm>
          <a:prstGeom prst="rect">
            <a:avLst/>
          </a:prstGeom>
        </p:spPr>
        <p:txBody>
          <a:bodyPr lIns="0" tIns="0" rIns="0" bIns="0" rtlCol="0" anchor="t">
            <a:spAutoFit/>
          </a:bodyPr>
          <a:lstStyle/>
          <a:p>
            <a:pPr>
              <a:lnSpc>
                <a:spcPts val="1599"/>
              </a:lnSpc>
            </a:pPr>
            <a:r>
              <a:rPr lang="en-US" sz="940">
                <a:solidFill>
                  <a:srgbClr val="FFFFFF"/>
                </a:solidFill>
                <a:latin typeface="Garet Bold"/>
              </a:rPr>
              <a:t>Address</a:t>
            </a:r>
          </a:p>
        </p:txBody>
      </p:sp>
      <p:grpSp>
        <p:nvGrpSpPr>
          <p:cNvPr id="17" name="Group 17"/>
          <p:cNvGrpSpPr>
            <a:grpSpLocks noChangeAspect="1"/>
          </p:cNvGrpSpPr>
          <p:nvPr/>
        </p:nvGrpSpPr>
        <p:grpSpPr>
          <a:xfrm>
            <a:off x="824463" y="359669"/>
            <a:ext cx="1478611" cy="1478605"/>
            <a:chOff x="0" y="0"/>
            <a:chExt cx="6350000" cy="6349975"/>
          </a:xfrm>
        </p:grpSpPr>
        <p:sp>
          <p:nvSpPr>
            <p:cNvPr id="18" name="Freeform 1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a:stretch>
            </a:blipFill>
          </p:spPr>
          <p:txBody>
            <a:bodyPr/>
            <a:lstStyle/>
            <a:p>
              <a:endParaRPr lang="en-US"/>
            </a:p>
          </p:txBody>
        </p:sp>
      </p:grpSp>
      <p:sp>
        <p:nvSpPr>
          <p:cNvPr id="19" name="TextBox 19"/>
          <p:cNvSpPr txBox="1"/>
          <p:nvPr/>
        </p:nvSpPr>
        <p:spPr>
          <a:xfrm>
            <a:off x="764138" y="4991185"/>
            <a:ext cx="1975644" cy="140914"/>
          </a:xfrm>
          <a:prstGeom prst="rect">
            <a:avLst/>
          </a:prstGeom>
        </p:spPr>
        <p:txBody>
          <a:bodyPr lIns="0" tIns="0" rIns="0" bIns="0" rtlCol="0" anchor="t">
            <a:spAutoFit/>
          </a:bodyPr>
          <a:lstStyle/>
          <a:p>
            <a:pPr algn="l">
              <a:lnSpc>
                <a:spcPts val="1185"/>
              </a:lnSpc>
            </a:pPr>
            <a:r>
              <a:rPr lang="en-US" sz="846" spc="-2">
                <a:solidFill>
                  <a:srgbClr val="FFFFFF"/>
                </a:solidFill>
                <a:latin typeface="Lato 2 Bold"/>
              </a:rPr>
              <a:t>University/College</a:t>
            </a:r>
          </a:p>
        </p:txBody>
      </p:sp>
      <p:sp>
        <p:nvSpPr>
          <p:cNvPr id="20" name="TextBox 20"/>
          <p:cNvSpPr txBox="1"/>
          <p:nvPr/>
        </p:nvSpPr>
        <p:spPr>
          <a:xfrm>
            <a:off x="764138" y="5610974"/>
            <a:ext cx="1975644" cy="140914"/>
          </a:xfrm>
          <a:prstGeom prst="rect">
            <a:avLst/>
          </a:prstGeom>
        </p:spPr>
        <p:txBody>
          <a:bodyPr lIns="0" tIns="0" rIns="0" bIns="0" rtlCol="0" anchor="t">
            <a:spAutoFit/>
          </a:bodyPr>
          <a:lstStyle/>
          <a:p>
            <a:pPr algn="l">
              <a:lnSpc>
                <a:spcPts val="1185"/>
              </a:lnSpc>
            </a:pPr>
            <a:r>
              <a:rPr lang="en-US" sz="846" spc="-2">
                <a:solidFill>
                  <a:srgbClr val="FFFFFF"/>
                </a:solidFill>
                <a:latin typeface="Lato 2 Bold"/>
              </a:rPr>
              <a:t>University/College</a:t>
            </a:r>
          </a:p>
        </p:txBody>
      </p:sp>
      <p:sp>
        <p:nvSpPr>
          <p:cNvPr id="21" name="TextBox 21"/>
          <p:cNvSpPr txBox="1"/>
          <p:nvPr/>
        </p:nvSpPr>
        <p:spPr>
          <a:xfrm>
            <a:off x="764138" y="4808887"/>
            <a:ext cx="1723105" cy="156445"/>
          </a:xfrm>
          <a:prstGeom prst="rect">
            <a:avLst/>
          </a:prstGeom>
        </p:spPr>
        <p:txBody>
          <a:bodyPr lIns="0" tIns="0" rIns="0" bIns="0" rtlCol="0" anchor="t">
            <a:spAutoFit/>
          </a:bodyPr>
          <a:lstStyle/>
          <a:p>
            <a:pPr algn="l">
              <a:lnSpc>
                <a:spcPts val="1317"/>
              </a:lnSpc>
            </a:pPr>
            <a:r>
              <a:rPr lang="en-US" sz="940" spc="-2">
                <a:solidFill>
                  <a:srgbClr val="FFFFFF"/>
                </a:solidFill>
                <a:latin typeface="Lato 2 Heavy"/>
              </a:rPr>
              <a:t>Enter Your Degree</a:t>
            </a:r>
          </a:p>
        </p:txBody>
      </p:sp>
      <p:sp>
        <p:nvSpPr>
          <p:cNvPr id="22" name="TextBox 22"/>
          <p:cNvSpPr txBox="1"/>
          <p:nvPr/>
        </p:nvSpPr>
        <p:spPr>
          <a:xfrm>
            <a:off x="764138" y="5428676"/>
            <a:ext cx="1723105" cy="156445"/>
          </a:xfrm>
          <a:prstGeom prst="rect">
            <a:avLst/>
          </a:prstGeom>
        </p:spPr>
        <p:txBody>
          <a:bodyPr lIns="0" tIns="0" rIns="0" bIns="0" rtlCol="0" anchor="t">
            <a:spAutoFit/>
          </a:bodyPr>
          <a:lstStyle/>
          <a:p>
            <a:pPr algn="l">
              <a:lnSpc>
                <a:spcPts val="1317"/>
              </a:lnSpc>
            </a:pPr>
            <a:r>
              <a:rPr lang="en-US" sz="940" spc="-2">
                <a:solidFill>
                  <a:srgbClr val="FFFFFF"/>
                </a:solidFill>
                <a:latin typeface="Lato 2 Heavy"/>
              </a:rPr>
              <a:t>Enter Your Degree</a:t>
            </a:r>
          </a:p>
        </p:txBody>
      </p:sp>
      <p:sp>
        <p:nvSpPr>
          <p:cNvPr id="23" name="TextBox 23"/>
          <p:cNvSpPr txBox="1"/>
          <p:nvPr/>
        </p:nvSpPr>
        <p:spPr>
          <a:xfrm>
            <a:off x="764138" y="4672472"/>
            <a:ext cx="937523" cy="140914"/>
          </a:xfrm>
          <a:prstGeom prst="rect">
            <a:avLst/>
          </a:prstGeom>
        </p:spPr>
        <p:txBody>
          <a:bodyPr lIns="0" tIns="0" rIns="0" bIns="0" rtlCol="0" anchor="t">
            <a:spAutoFit/>
          </a:bodyPr>
          <a:lstStyle/>
          <a:p>
            <a:pPr algn="l">
              <a:lnSpc>
                <a:spcPts val="1185"/>
              </a:lnSpc>
            </a:pPr>
            <a:r>
              <a:rPr lang="en-US" sz="846" spc="39">
                <a:solidFill>
                  <a:srgbClr val="FFFFFF"/>
                </a:solidFill>
                <a:latin typeface="Lato 1"/>
              </a:rPr>
              <a:t>2008</a:t>
            </a:r>
          </a:p>
        </p:txBody>
      </p:sp>
      <p:sp>
        <p:nvSpPr>
          <p:cNvPr id="24" name="TextBox 24"/>
          <p:cNvSpPr txBox="1"/>
          <p:nvPr/>
        </p:nvSpPr>
        <p:spPr>
          <a:xfrm>
            <a:off x="764138" y="5292260"/>
            <a:ext cx="937523" cy="140914"/>
          </a:xfrm>
          <a:prstGeom prst="rect">
            <a:avLst/>
          </a:prstGeom>
        </p:spPr>
        <p:txBody>
          <a:bodyPr lIns="0" tIns="0" rIns="0" bIns="0" rtlCol="0" anchor="t">
            <a:spAutoFit/>
          </a:bodyPr>
          <a:lstStyle/>
          <a:p>
            <a:pPr algn="l">
              <a:lnSpc>
                <a:spcPts val="1185"/>
              </a:lnSpc>
            </a:pPr>
            <a:r>
              <a:rPr lang="en-US" sz="846" spc="39">
                <a:solidFill>
                  <a:srgbClr val="FFFFFF"/>
                </a:solidFill>
                <a:latin typeface="Lato 1"/>
              </a:rPr>
              <a:t>2008</a:t>
            </a:r>
          </a:p>
        </p:txBody>
      </p:sp>
      <p:sp>
        <p:nvSpPr>
          <p:cNvPr id="25" name="TextBox 25"/>
          <p:cNvSpPr txBox="1"/>
          <p:nvPr/>
        </p:nvSpPr>
        <p:spPr>
          <a:xfrm>
            <a:off x="934569" y="6825341"/>
            <a:ext cx="777945"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Visual Design</a:t>
            </a:r>
          </a:p>
        </p:txBody>
      </p:sp>
      <p:sp>
        <p:nvSpPr>
          <p:cNvPr id="26" name="TextBox 26"/>
          <p:cNvSpPr txBox="1"/>
          <p:nvPr/>
        </p:nvSpPr>
        <p:spPr>
          <a:xfrm>
            <a:off x="934569" y="7889056"/>
            <a:ext cx="939930"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Process Flows</a:t>
            </a:r>
          </a:p>
        </p:txBody>
      </p:sp>
      <p:sp>
        <p:nvSpPr>
          <p:cNvPr id="27" name="TextBox 27"/>
          <p:cNvSpPr txBox="1"/>
          <p:nvPr/>
        </p:nvSpPr>
        <p:spPr>
          <a:xfrm>
            <a:off x="934569" y="7357199"/>
            <a:ext cx="846778"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Storyboards</a:t>
            </a:r>
          </a:p>
        </p:txBody>
      </p:sp>
      <p:sp>
        <p:nvSpPr>
          <p:cNvPr id="28" name="TextBox 28"/>
          <p:cNvSpPr txBox="1"/>
          <p:nvPr/>
        </p:nvSpPr>
        <p:spPr>
          <a:xfrm>
            <a:off x="934569" y="6559412"/>
            <a:ext cx="422289"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UI/UX</a:t>
            </a:r>
          </a:p>
        </p:txBody>
      </p:sp>
      <p:sp>
        <p:nvSpPr>
          <p:cNvPr id="29" name="TextBox 29"/>
          <p:cNvSpPr txBox="1"/>
          <p:nvPr/>
        </p:nvSpPr>
        <p:spPr>
          <a:xfrm>
            <a:off x="934569" y="7623127"/>
            <a:ext cx="809532"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User Flows</a:t>
            </a:r>
          </a:p>
        </p:txBody>
      </p:sp>
      <p:sp>
        <p:nvSpPr>
          <p:cNvPr id="30" name="TextBox 30"/>
          <p:cNvSpPr txBox="1"/>
          <p:nvPr/>
        </p:nvSpPr>
        <p:spPr>
          <a:xfrm>
            <a:off x="934569" y="7091270"/>
            <a:ext cx="745204" cy="140913"/>
          </a:xfrm>
          <a:prstGeom prst="rect">
            <a:avLst/>
          </a:prstGeom>
        </p:spPr>
        <p:txBody>
          <a:bodyPr lIns="0" tIns="0" rIns="0" bIns="0" rtlCol="0" anchor="t">
            <a:spAutoFit/>
          </a:bodyPr>
          <a:lstStyle/>
          <a:p>
            <a:pPr algn="l">
              <a:lnSpc>
                <a:spcPts val="1185"/>
              </a:lnSpc>
            </a:pPr>
            <a:r>
              <a:rPr lang="en-US" sz="846" spc="-2">
                <a:solidFill>
                  <a:srgbClr val="FFFFFF"/>
                </a:solidFill>
                <a:latin typeface="Lato 1"/>
              </a:rPr>
              <a:t>Wireframes</a:t>
            </a:r>
          </a:p>
        </p:txBody>
      </p:sp>
      <p:grpSp>
        <p:nvGrpSpPr>
          <p:cNvPr id="31" name="Group 31"/>
          <p:cNvGrpSpPr/>
          <p:nvPr/>
        </p:nvGrpSpPr>
        <p:grpSpPr>
          <a:xfrm>
            <a:off x="764138" y="8854419"/>
            <a:ext cx="746275" cy="351591"/>
            <a:chOff x="0" y="0"/>
            <a:chExt cx="995034" cy="468787"/>
          </a:xfrm>
        </p:grpSpPr>
        <p:sp>
          <p:nvSpPr>
            <p:cNvPr id="32" name="TextBox 32"/>
            <p:cNvSpPr txBox="1"/>
            <p:nvPr/>
          </p:nvSpPr>
          <p:spPr>
            <a:xfrm>
              <a:off x="0" y="-57150"/>
              <a:ext cx="995034" cy="222024"/>
            </a:xfrm>
            <a:prstGeom prst="rect">
              <a:avLst/>
            </a:prstGeom>
          </p:spPr>
          <p:txBody>
            <a:bodyPr lIns="0" tIns="0" rIns="0" bIns="0" rtlCol="0" anchor="t">
              <a:spAutoFit/>
            </a:bodyPr>
            <a:lstStyle/>
            <a:p>
              <a:pPr marL="0" lvl="0" indent="0" algn="l">
                <a:lnSpc>
                  <a:spcPts val="1524"/>
                </a:lnSpc>
              </a:pPr>
              <a:r>
                <a:rPr lang="en-US" sz="846" u="none">
                  <a:solidFill>
                    <a:srgbClr val="FFFFFF"/>
                  </a:solidFill>
                  <a:latin typeface="Lato 1 Bold"/>
                </a:rPr>
                <a:t>English</a:t>
              </a:r>
            </a:p>
          </p:txBody>
        </p:sp>
        <p:sp>
          <p:nvSpPr>
            <p:cNvPr id="33" name="TextBox 33"/>
            <p:cNvSpPr txBox="1"/>
            <p:nvPr/>
          </p:nvSpPr>
          <p:spPr>
            <a:xfrm>
              <a:off x="0" y="246763"/>
              <a:ext cx="995034" cy="222024"/>
            </a:xfrm>
            <a:prstGeom prst="rect">
              <a:avLst/>
            </a:prstGeom>
          </p:spPr>
          <p:txBody>
            <a:bodyPr lIns="0" tIns="0" rIns="0" bIns="0" rtlCol="0" anchor="t">
              <a:spAutoFit/>
            </a:bodyPr>
            <a:lstStyle/>
            <a:p>
              <a:pPr marL="0" lvl="0" indent="0" algn="l">
                <a:lnSpc>
                  <a:spcPts val="1524"/>
                </a:lnSpc>
              </a:pPr>
              <a:r>
                <a:rPr lang="en-US" sz="846">
                  <a:solidFill>
                    <a:srgbClr val="FFFFFF"/>
                  </a:solidFill>
                  <a:latin typeface="Lato 1 Bold"/>
                </a:rPr>
                <a:t>Spanish</a:t>
              </a:r>
            </a:p>
          </p:txBody>
        </p:sp>
      </p:grpSp>
      <p:sp>
        <p:nvSpPr>
          <p:cNvPr id="34" name="AutoShape 34"/>
          <p:cNvSpPr/>
          <p:nvPr/>
        </p:nvSpPr>
        <p:spPr>
          <a:xfrm>
            <a:off x="764138" y="6381330"/>
            <a:ext cx="2033198" cy="0"/>
          </a:xfrm>
          <a:prstGeom prst="line">
            <a:avLst/>
          </a:prstGeom>
          <a:ln w="9525" cap="flat">
            <a:solidFill>
              <a:srgbClr val="FFFFFF"/>
            </a:solidFill>
            <a:prstDash val="solid"/>
            <a:headEnd type="none" w="sm" len="sm"/>
            <a:tailEnd type="none" w="sm" len="sm"/>
          </a:ln>
        </p:spPr>
        <p:txBody>
          <a:bodyPr/>
          <a:lstStyle/>
          <a:p>
            <a:endParaRPr lang="en-US"/>
          </a:p>
        </p:txBody>
      </p:sp>
      <p:sp>
        <p:nvSpPr>
          <p:cNvPr id="35" name="AutoShape 35"/>
          <p:cNvSpPr/>
          <p:nvPr/>
        </p:nvSpPr>
        <p:spPr>
          <a:xfrm>
            <a:off x="764138" y="8668373"/>
            <a:ext cx="2033198" cy="0"/>
          </a:xfrm>
          <a:prstGeom prst="line">
            <a:avLst/>
          </a:prstGeom>
          <a:ln w="9525" cap="flat">
            <a:solidFill>
              <a:srgbClr val="FFFFFF"/>
            </a:solidFill>
            <a:prstDash val="solid"/>
            <a:headEnd type="none" w="sm" len="sm"/>
            <a:tailEnd type="none" w="sm" len="sm"/>
          </a:ln>
        </p:spPr>
        <p:txBody>
          <a:bodyPr/>
          <a:lstStyle/>
          <a:p>
            <a:endParaRPr lang="en-US"/>
          </a:p>
        </p:txBody>
      </p:sp>
      <p:sp>
        <p:nvSpPr>
          <p:cNvPr id="36" name="TextBox 36"/>
          <p:cNvSpPr txBox="1"/>
          <p:nvPr/>
        </p:nvSpPr>
        <p:spPr>
          <a:xfrm>
            <a:off x="764138" y="6073339"/>
            <a:ext cx="1699388" cy="256204"/>
          </a:xfrm>
          <a:prstGeom prst="rect">
            <a:avLst/>
          </a:prstGeom>
        </p:spPr>
        <p:txBody>
          <a:bodyPr lIns="0" tIns="0" rIns="0" bIns="0" rtlCol="0" anchor="t">
            <a:spAutoFit/>
          </a:bodyPr>
          <a:lstStyle/>
          <a:p>
            <a:pPr>
              <a:lnSpc>
                <a:spcPts val="2239"/>
              </a:lnSpc>
            </a:pPr>
            <a:r>
              <a:rPr lang="en-US" sz="1599">
                <a:solidFill>
                  <a:srgbClr val="FFFFFF"/>
                </a:solidFill>
                <a:latin typeface="Garet Bold"/>
              </a:rPr>
              <a:t>Expertise</a:t>
            </a:r>
          </a:p>
        </p:txBody>
      </p:sp>
      <p:sp>
        <p:nvSpPr>
          <p:cNvPr id="37" name="TextBox 37"/>
          <p:cNvSpPr txBox="1"/>
          <p:nvPr/>
        </p:nvSpPr>
        <p:spPr>
          <a:xfrm>
            <a:off x="764138" y="8360381"/>
            <a:ext cx="1699388" cy="256204"/>
          </a:xfrm>
          <a:prstGeom prst="rect">
            <a:avLst/>
          </a:prstGeom>
        </p:spPr>
        <p:txBody>
          <a:bodyPr lIns="0" tIns="0" rIns="0" bIns="0" rtlCol="0" anchor="t">
            <a:spAutoFit/>
          </a:bodyPr>
          <a:lstStyle/>
          <a:p>
            <a:pPr>
              <a:lnSpc>
                <a:spcPts val="2239"/>
              </a:lnSpc>
            </a:pPr>
            <a:r>
              <a:rPr lang="en-US" sz="1599">
                <a:solidFill>
                  <a:srgbClr val="FFFFFF"/>
                </a:solidFill>
                <a:latin typeface="Garet Bold"/>
              </a:rPr>
              <a:t>Language</a:t>
            </a:r>
          </a:p>
        </p:txBody>
      </p:sp>
      <p:grpSp>
        <p:nvGrpSpPr>
          <p:cNvPr id="38" name="Group 38"/>
          <p:cNvGrpSpPr/>
          <p:nvPr/>
        </p:nvGrpSpPr>
        <p:grpSpPr>
          <a:xfrm>
            <a:off x="3067422" y="2144281"/>
            <a:ext cx="3861211" cy="325458"/>
            <a:chOff x="0" y="0"/>
            <a:chExt cx="1470937" cy="123984"/>
          </a:xfrm>
        </p:grpSpPr>
        <p:sp>
          <p:nvSpPr>
            <p:cNvPr id="39" name="Freeform 39"/>
            <p:cNvSpPr/>
            <p:nvPr/>
          </p:nvSpPr>
          <p:spPr>
            <a:xfrm>
              <a:off x="0" y="0"/>
              <a:ext cx="1470938" cy="123984"/>
            </a:xfrm>
            <a:custGeom>
              <a:avLst/>
              <a:gdLst/>
              <a:ahLst/>
              <a:cxnLst/>
              <a:rect l="l" t="t" r="r" b="b"/>
              <a:pathLst>
                <a:path w="1470938" h="123984">
                  <a:moveTo>
                    <a:pt x="0" y="0"/>
                  </a:moveTo>
                  <a:lnTo>
                    <a:pt x="1470938" y="0"/>
                  </a:lnTo>
                  <a:lnTo>
                    <a:pt x="1470938" y="123984"/>
                  </a:lnTo>
                  <a:lnTo>
                    <a:pt x="0" y="123984"/>
                  </a:lnTo>
                  <a:close/>
                </a:path>
              </a:pathLst>
            </a:custGeom>
            <a:solidFill>
              <a:srgbClr val="253439"/>
            </a:solidFill>
          </p:spPr>
          <p:txBody>
            <a:bodyPr/>
            <a:lstStyle/>
            <a:p>
              <a:endParaRPr lang="en-US"/>
            </a:p>
          </p:txBody>
        </p:sp>
        <p:sp>
          <p:nvSpPr>
            <p:cNvPr id="40" name="TextBox 40"/>
            <p:cNvSpPr txBox="1"/>
            <p:nvPr/>
          </p:nvSpPr>
          <p:spPr>
            <a:xfrm>
              <a:off x="0" y="-19050"/>
              <a:ext cx="1470937" cy="143034"/>
            </a:xfrm>
            <a:prstGeom prst="rect">
              <a:avLst/>
            </a:prstGeom>
          </p:spPr>
          <p:txBody>
            <a:bodyPr lIns="47790" tIns="47790" rIns="47790" bIns="47790" rtlCol="0" anchor="ctr"/>
            <a:lstStyle/>
            <a:p>
              <a:pPr algn="ctr">
                <a:lnSpc>
                  <a:spcPts val="1495"/>
                </a:lnSpc>
              </a:pPr>
              <a:endParaRPr/>
            </a:p>
          </p:txBody>
        </p:sp>
      </p:grpSp>
      <p:grpSp>
        <p:nvGrpSpPr>
          <p:cNvPr id="41" name="Group 41"/>
          <p:cNvGrpSpPr/>
          <p:nvPr/>
        </p:nvGrpSpPr>
        <p:grpSpPr>
          <a:xfrm>
            <a:off x="3067422" y="7662077"/>
            <a:ext cx="3861211" cy="325458"/>
            <a:chOff x="0" y="0"/>
            <a:chExt cx="1470937" cy="123984"/>
          </a:xfrm>
        </p:grpSpPr>
        <p:sp>
          <p:nvSpPr>
            <p:cNvPr id="42" name="Freeform 42"/>
            <p:cNvSpPr/>
            <p:nvPr/>
          </p:nvSpPr>
          <p:spPr>
            <a:xfrm>
              <a:off x="0" y="0"/>
              <a:ext cx="1470938" cy="123984"/>
            </a:xfrm>
            <a:custGeom>
              <a:avLst/>
              <a:gdLst/>
              <a:ahLst/>
              <a:cxnLst/>
              <a:rect l="l" t="t" r="r" b="b"/>
              <a:pathLst>
                <a:path w="1470938" h="123984">
                  <a:moveTo>
                    <a:pt x="0" y="0"/>
                  </a:moveTo>
                  <a:lnTo>
                    <a:pt x="1470938" y="0"/>
                  </a:lnTo>
                  <a:lnTo>
                    <a:pt x="1470938" y="123984"/>
                  </a:lnTo>
                  <a:lnTo>
                    <a:pt x="0" y="123984"/>
                  </a:lnTo>
                  <a:close/>
                </a:path>
              </a:pathLst>
            </a:custGeom>
            <a:solidFill>
              <a:srgbClr val="253439"/>
            </a:solidFill>
          </p:spPr>
          <p:txBody>
            <a:bodyPr/>
            <a:lstStyle/>
            <a:p>
              <a:endParaRPr lang="en-US"/>
            </a:p>
          </p:txBody>
        </p:sp>
        <p:sp>
          <p:nvSpPr>
            <p:cNvPr id="43" name="TextBox 43"/>
            <p:cNvSpPr txBox="1"/>
            <p:nvPr/>
          </p:nvSpPr>
          <p:spPr>
            <a:xfrm>
              <a:off x="0" y="-19050"/>
              <a:ext cx="1470937" cy="143034"/>
            </a:xfrm>
            <a:prstGeom prst="rect">
              <a:avLst/>
            </a:prstGeom>
          </p:spPr>
          <p:txBody>
            <a:bodyPr lIns="47790" tIns="47790" rIns="47790" bIns="47790" rtlCol="0" anchor="ctr"/>
            <a:lstStyle/>
            <a:p>
              <a:pPr algn="ctr">
                <a:lnSpc>
                  <a:spcPts val="1495"/>
                </a:lnSpc>
              </a:pPr>
              <a:endParaRPr/>
            </a:p>
          </p:txBody>
        </p:sp>
      </p:grpSp>
      <p:sp>
        <p:nvSpPr>
          <p:cNvPr id="44" name="TextBox 44"/>
          <p:cNvSpPr txBox="1"/>
          <p:nvPr/>
        </p:nvSpPr>
        <p:spPr>
          <a:xfrm>
            <a:off x="3291066" y="2198919"/>
            <a:ext cx="2137878" cy="206657"/>
          </a:xfrm>
          <a:prstGeom prst="rect">
            <a:avLst/>
          </a:prstGeom>
        </p:spPr>
        <p:txBody>
          <a:bodyPr lIns="0" tIns="0" rIns="0" bIns="0" rtlCol="0" anchor="t">
            <a:spAutoFit/>
          </a:bodyPr>
          <a:lstStyle/>
          <a:p>
            <a:pPr>
              <a:lnSpc>
                <a:spcPts val="1580"/>
              </a:lnSpc>
            </a:pPr>
            <a:r>
              <a:rPr lang="en-US" sz="1317" spc="48">
                <a:solidFill>
                  <a:srgbClr val="FFFFFF"/>
                </a:solidFill>
                <a:latin typeface="Public Sans Bold"/>
              </a:rPr>
              <a:t>WORK EXPERIENCE</a:t>
            </a:r>
          </a:p>
        </p:txBody>
      </p:sp>
      <p:sp>
        <p:nvSpPr>
          <p:cNvPr id="45" name="TextBox 45"/>
          <p:cNvSpPr txBox="1"/>
          <p:nvPr/>
        </p:nvSpPr>
        <p:spPr>
          <a:xfrm>
            <a:off x="3291066" y="7716715"/>
            <a:ext cx="2137878" cy="206657"/>
          </a:xfrm>
          <a:prstGeom prst="rect">
            <a:avLst/>
          </a:prstGeom>
        </p:spPr>
        <p:txBody>
          <a:bodyPr lIns="0" tIns="0" rIns="0" bIns="0" rtlCol="0" anchor="t">
            <a:spAutoFit/>
          </a:bodyPr>
          <a:lstStyle/>
          <a:p>
            <a:pPr>
              <a:lnSpc>
                <a:spcPts val="1580"/>
              </a:lnSpc>
            </a:pPr>
            <a:r>
              <a:rPr lang="en-US" sz="1317" spc="48">
                <a:solidFill>
                  <a:srgbClr val="FFFFFF"/>
                </a:solidFill>
                <a:latin typeface="Public Sans Bold"/>
              </a:rPr>
              <a:t>REFERENCES</a:t>
            </a:r>
          </a:p>
        </p:txBody>
      </p:sp>
      <p:sp>
        <p:nvSpPr>
          <p:cNvPr id="46" name="TextBox 46"/>
          <p:cNvSpPr txBox="1"/>
          <p:nvPr/>
        </p:nvSpPr>
        <p:spPr>
          <a:xfrm>
            <a:off x="5907407" y="2630903"/>
            <a:ext cx="1021225" cy="171977"/>
          </a:xfrm>
          <a:prstGeom prst="rect">
            <a:avLst/>
          </a:prstGeom>
        </p:spPr>
        <p:txBody>
          <a:bodyPr lIns="0" tIns="0" rIns="0" bIns="0" rtlCol="0" anchor="t">
            <a:spAutoFit/>
          </a:bodyPr>
          <a:lstStyle/>
          <a:p>
            <a:pPr algn="r">
              <a:lnSpc>
                <a:spcPts val="1448"/>
              </a:lnSpc>
            </a:pPr>
            <a:r>
              <a:rPr lang="en-US" sz="1034">
                <a:solidFill>
                  <a:srgbClr val="423E3A"/>
                </a:solidFill>
                <a:latin typeface="Lato 1"/>
              </a:rPr>
              <a:t>2019 - 2022</a:t>
            </a:r>
          </a:p>
        </p:txBody>
      </p:sp>
      <p:sp>
        <p:nvSpPr>
          <p:cNvPr id="47" name="TextBox 47"/>
          <p:cNvSpPr txBox="1"/>
          <p:nvPr/>
        </p:nvSpPr>
        <p:spPr>
          <a:xfrm>
            <a:off x="3067422" y="2829046"/>
            <a:ext cx="1930605" cy="156445"/>
          </a:xfrm>
          <a:prstGeom prst="rect">
            <a:avLst/>
          </a:prstGeom>
        </p:spPr>
        <p:txBody>
          <a:bodyPr lIns="0" tIns="0" rIns="0" bIns="0" rtlCol="0" anchor="t">
            <a:spAutoFit/>
          </a:bodyPr>
          <a:lstStyle/>
          <a:p>
            <a:pPr algn="l">
              <a:lnSpc>
                <a:spcPts val="1317"/>
              </a:lnSpc>
            </a:pPr>
            <a:r>
              <a:rPr lang="en-US" sz="940" spc="-1">
                <a:solidFill>
                  <a:srgbClr val="423E3A"/>
                </a:solidFill>
                <a:latin typeface="Lato 2 Heavy"/>
              </a:rPr>
              <a:t>Company Name l Location</a:t>
            </a:r>
          </a:p>
        </p:txBody>
      </p:sp>
      <p:sp>
        <p:nvSpPr>
          <p:cNvPr id="48" name="TextBox 48"/>
          <p:cNvSpPr txBox="1"/>
          <p:nvPr/>
        </p:nvSpPr>
        <p:spPr>
          <a:xfrm>
            <a:off x="3067422" y="2535653"/>
            <a:ext cx="1224848" cy="254682"/>
          </a:xfrm>
          <a:prstGeom prst="rect">
            <a:avLst/>
          </a:prstGeom>
        </p:spPr>
        <p:txBody>
          <a:bodyPr lIns="0" tIns="0" rIns="0" bIns="0" rtlCol="0" anchor="t">
            <a:spAutoFit/>
          </a:bodyPr>
          <a:lstStyle/>
          <a:p>
            <a:pPr algn="just">
              <a:lnSpc>
                <a:spcPts val="2351"/>
              </a:lnSpc>
            </a:pPr>
            <a:r>
              <a:rPr lang="en-US" sz="940">
                <a:solidFill>
                  <a:srgbClr val="423E3A"/>
                </a:solidFill>
                <a:latin typeface="Lato 1"/>
              </a:rPr>
              <a:t>Job position here</a:t>
            </a:r>
          </a:p>
        </p:txBody>
      </p:sp>
      <p:sp>
        <p:nvSpPr>
          <p:cNvPr id="49" name="TextBox 49"/>
          <p:cNvSpPr txBox="1"/>
          <p:nvPr/>
        </p:nvSpPr>
        <p:spPr>
          <a:xfrm>
            <a:off x="3067422" y="3033941"/>
            <a:ext cx="3861211" cy="536771"/>
          </a:xfrm>
          <a:prstGeom prst="rect">
            <a:avLst/>
          </a:prstGeom>
        </p:spPr>
        <p:txBody>
          <a:bodyPr lIns="0" tIns="0" rIns="0" bIns="0" rtlCol="0" anchor="t">
            <a:spAutoFit/>
          </a:bodyPr>
          <a:lstStyle/>
          <a:p>
            <a:pPr algn="just">
              <a:lnSpc>
                <a:spcPts val="1091"/>
              </a:lnSpc>
            </a:pPr>
            <a:r>
              <a:rPr lang="en-US" sz="752">
                <a:solidFill>
                  <a:srgbClr val="2C2824"/>
                </a:solidFill>
                <a:latin typeface="Lato 1"/>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id="50" name="TextBox 50"/>
          <p:cNvSpPr txBox="1"/>
          <p:nvPr/>
        </p:nvSpPr>
        <p:spPr>
          <a:xfrm>
            <a:off x="5907407" y="3880880"/>
            <a:ext cx="1021225" cy="171977"/>
          </a:xfrm>
          <a:prstGeom prst="rect">
            <a:avLst/>
          </a:prstGeom>
        </p:spPr>
        <p:txBody>
          <a:bodyPr lIns="0" tIns="0" rIns="0" bIns="0" rtlCol="0" anchor="t">
            <a:spAutoFit/>
          </a:bodyPr>
          <a:lstStyle/>
          <a:p>
            <a:pPr algn="r">
              <a:lnSpc>
                <a:spcPts val="1448"/>
              </a:lnSpc>
            </a:pPr>
            <a:r>
              <a:rPr lang="en-US" sz="1034">
                <a:solidFill>
                  <a:srgbClr val="423E3A"/>
                </a:solidFill>
                <a:latin typeface="Lato 1"/>
              </a:rPr>
              <a:t>2017 - 2019</a:t>
            </a:r>
          </a:p>
        </p:txBody>
      </p:sp>
      <p:sp>
        <p:nvSpPr>
          <p:cNvPr id="51" name="TextBox 51"/>
          <p:cNvSpPr txBox="1"/>
          <p:nvPr/>
        </p:nvSpPr>
        <p:spPr>
          <a:xfrm>
            <a:off x="3067422" y="4079023"/>
            <a:ext cx="1930605" cy="156445"/>
          </a:xfrm>
          <a:prstGeom prst="rect">
            <a:avLst/>
          </a:prstGeom>
        </p:spPr>
        <p:txBody>
          <a:bodyPr lIns="0" tIns="0" rIns="0" bIns="0" rtlCol="0" anchor="t">
            <a:spAutoFit/>
          </a:bodyPr>
          <a:lstStyle/>
          <a:p>
            <a:pPr algn="l">
              <a:lnSpc>
                <a:spcPts val="1317"/>
              </a:lnSpc>
            </a:pPr>
            <a:r>
              <a:rPr lang="en-US" sz="940" spc="-1">
                <a:solidFill>
                  <a:srgbClr val="423E3A"/>
                </a:solidFill>
                <a:latin typeface="Lato 2 Heavy"/>
              </a:rPr>
              <a:t>Company Name l Location</a:t>
            </a:r>
          </a:p>
        </p:txBody>
      </p:sp>
      <p:sp>
        <p:nvSpPr>
          <p:cNvPr id="52" name="TextBox 52"/>
          <p:cNvSpPr txBox="1"/>
          <p:nvPr/>
        </p:nvSpPr>
        <p:spPr>
          <a:xfrm>
            <a:off x="3067422" y="3785630"/>
            <a:ext cx="1224848" cy="254682"/>
          </a:xfrm>
          <a:prstGeom prst="rect">
            <a:avLst/>
          </a:prstGeom>
        </p:spPr>
        <p:txBody>
          <a:bodyPr lIns="0" tIns="0" rIns="0" bIns="0" rtlCol="0" anchor="t">
            <a:spAutoFit/>
          </a:bodyPr>
          <a:lstStyle/>
          <a:p>
            <a:pPr algn="just">
              <a:lnSpc>
                <a:spcPts val="2351"/>
              </a:lnSpc>
            </a:pPr>
            <a:r>
              <a:rPr lang="en-US" sz="940">
                <a:solidFill>
                  <a:srgbClr val="423E3A"/>
                </a:solidFill>
                <a:latin typeface="Lato 1"/>
              </a:rPr>
              <a:t>Job position here</a:t>
            </a:r>
          </a:p>
        </p:txBody>
      </p:sp>
      <p:sp>
        <p:nvSpPr>
          <p:cNvPr id="53" name="TextBox 53"/>
          <p:cNvSpPr txBox="1"/>
          <p:nvPr/>
        </p:nvSpPr>
        <p:spPr>
          <a:xfrm>
            <a:off x="3067422" y="4283918"/>
            <a:ext cx="3861211" cy="536771"/>
          </a:xfrm>
          <a:prstGeom prst="rect">
            <a:avLst/>
          </a:prstGeom>
        </p:spPr>
        <p:txBody>
          <a:bodyPr lIns="0" tIns="0" rIns="0" bIns="0" rtlCol="0" anchor="t">
            <a:spAutoFit/>
          </a:bodyPr>
          <a:lstStyle/>
          <a:p>
            <a:pPr algn="just">
              <a:lnSpc>
                <a:spcPts val="1091"/>
              </a:lnSpc>
            </a:pPr>
            <a:r>
              <a:rPr lang="en-US" sz="752">
                <a:solidFill>
                  <a:srgbClr val="2C2824"/>
                </a:solidFill>
                <a:latin typeface="Lato 1"/>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id="54" name="TextBox 54"/>
          <p:cNvSpPr txBox="1"/>
          <p:nvPr/>
        </p:nvSpPr>
        <p:spPr>
          <a:xfrm>
            <a:off x="5907407" y="5130857"/>
            <a:ext cx="1021225" cy="171977"/>
          </a:xfrm>
          <a:prstGeom prst="rect">
            <a:avLst/>
          </a:prstGeom>
        </p:spPr>
        <p:txBody>
          <a:bodyPr lIns="0" tIns="0" rIns="0" bIns="0" rtlCol="0" anchor="t">
            <a:spAutoFit/>
          </a:bodyPr>
          <a:lstStyle/>
          <a:p>
            <a:pPr algn="r">
              <a:lnSpc>
                <a:spcPts val="1448"/>
              </a:lnSpc>
            </a:pPr>
            <a:r>
              <a:rPr lang="en-US" sz="1034">
                <a:solidFill>
                  <a:srgbClr val="423E3A"/>
                </a:solidFill>
                <a:latin typeface="Lato 1"/>
              </a:rPr>
              <a:t>2015 - 2017</a:t>
            </a:r>
          </a:p>
        </p:txBody>
      </p:sp>
      <p:sp>
        <p:nvSpPr>
          <p:cNvPr id="55" name="TextBox 55"/>
          <p:cNvSpPr txBox="1"/>
          <p:nvPr/>
        </p:nvSpPr>
        <p:spPr>
          <a:xfrm>
            <a:off x="3067422" y="5329000"/>
            <a:ext cx="1930605" cy="156445"/>
          </a:xfrm>
          <a:prstGeom prst="rect">
            <a:avLst/>
          </a:prstGeom>
        </p:spPr>
        <p:txBody>
          <a:bodyPr lIns="0" tIns="0" rIns="0" bIns="0" rtlCol="0" anchor="t">
            <a:spAutoFit/>
          </a:bodyPr>
          <a:lstStyle/>
          <a:p>
            <a:pPr algn="l">
              <a:lnSpc>
                <a:spcPts val="1317"/>
              </a:lnSpc>
            </a:pPr>
            <a:r>
              <a:rPr lang="en-US" sz="940" spc="-1">
                <a:solidFill>
                  <a:srgbClr val="423E3A"/>
                </a:solidFill>
                <a:latin typeface="Lato 2 Heavy"/>
              </a:rPr>
              <a:t>Company Name l Location</a:t>
            </a:r>
          </a:p>
        </p:txBody>
      </p:sp>
      <p:sp>
        <p:nvSpPr>
          <p:cNvPr id="56" name="TextBox 56"/>
          <p:cNvSpPr txBox="1"/>
          <p:nvPr/>
        </p:nvSpPr>
        <p:spPr>
          <a:xfrm>
            <a:off x="3067422" y="5035607"/>
            <a:ext cx="1224848" cy="254682"/>
          </a:xfrm>
          <a:prstGeom prst="rect">
            <a:avLst/>
          </a:prstGeom>
        </p:spPr>
        <p:txBody>
          <a:bodyPr lIns="0" tIns="0" rIns="0" bIns="0" rtlCol="0" anchor="t">
            <a:spAutoFit/>
          </a:bodyPr>
          <a:lstStyle/>
          <a:p>
            <a:pPr algn="just">
              <a:lnSpc>
                <a:spcPts val="2351"/>
              </a:lnSpc>
            </a:pPr>
            <a:r>
              <a:rPr lang="en-US" sz="940">
                <a:solidFill>
                  <a:srgbClr val="423E3A"/>
                </a:solidFill>
                <a:latin typeface="Lato 1"/>
              </a:rPr>
              <a:t>Job position here</a:t>
            </a:r>
          </a:p>
        </p:txBody>
      </p:sp>
      <p:sp>
        <p:nvSpPr>
          <p:cNvPr id="57" name="TextBox 57"/>
          <p:cNvSpPr txBox="1"/>
          <p:nvPr/>
        </p:nvSpPr>
        <p:spPr>
          <a:xfrm>
            <a:off x="3067422" y="5533895"/>
            <a:ext cx="3861211" cy="536771"/>
          </a:xfrm>
          <a:prstGeom prst="rect">
            <a:avLst/>
          </a:prstGeom>
        </p:spPr>
        <p:txBody>
          <a:bodyPr lIns="0" tIns="0" rIns="0" bIns="0" rtlCol="0" anchor="t">
            <a:spAutoFit/>
          </a:bodyPr>
          <a:lstStyle/>
          <a:p>
            <a:pPr algn="just">
              <a:lnSpc>
                <a:spcPts val="1091"/>
              </a:lnSpc>
            </a:pPr>
            <a:r>
              <a:rPr lang="en-US" sz="752">
                <a:solidFill>
                  <a:srgbClr val="2C2824"/>
                </a:solidFill>
                <a:latin typeface="Lato 1"/>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id="58" name="TextBox 58"/>
          <p:cNvSpPr txBox="1"/>
          <p:nvPr/>
        </p:nvSpPr>
        <p:spPr>
          <a:xfrm>
            <a:off x="5907407" y="6380833"/>
            <a:ext cx="1021225" cy="171977"/>
          </a:xfrm>
          <a:prstGeom prst="rect">
            <a:avLst/>
          </a:prstGeom>
        </p:spPr>
        <p:txBody>
          <a:bodyPr lIns="0" tIns="0" rIns="0" bIns="0" rtlCol="0" anchor="t">
            <a:spAutoFit/>
          </a:bodyPr>
          <a:lstStyle/>
          <a:p>
            <a:pPr algn="r">
              <a:lnSpc>
                <a:spcPts val="1448"/>
              </a:lnSpc>
            </a:pPr>
            <a:r>
              <a:rPr lang="en-US" sz="1034">
                <a:solidFill>
                  <a:srgbClr val="423E3A"/>
                </a:solidFill>
                <a:latin typeface="Lato 1"/>
              </a:rPr>
              <a:t>2013 - 2015</a:t>
            </a:r>
          </a:p>
        </p:txBody>
      </p:sp>
      <p:sp>
        <p:nvSpPr>
          <p:cNvPr id="59" name="TextBox 59"/>
          <p:cNvSpPr txBox="1"/>
          <p:nvPr/>
        </p:nvSpPr>
        <p:spPr>
          <a:xfrm>
            <a:off x="3067422" y="6578976"/>
            <a:ext cx="1930605" cy="156445"/>
          </a:xfrm>
          <a:prstGeom prst="rect">
            <a:avLst/>
          </a:prstGeom>
        </p:spPr>
        <p:txBody>
          <a:bodyPr lIns="0" tIns="0" rIns="0" bIns="0" rtlCol="0" anchor="t">
            <a:spAutoFit/>
          </a:bodyPr>
          <a:lstStyle/>
          <a:p>
            <a:pPr algn="l">
              <a:lnSpc>
                <a:spcPts val="1317"/>
              </a:lnSpc>
            </a:pPr>
            <a:r>
              <a:rPr lang="en-US" sz="940" spc="-1">
                <a:solidFill>
                  <a:srgbClr val="423E3A"/>
                </a:solidFill>
                <a:latin typeface="Lato 2 Heavy"/>
              </a:rPr>
              <a:t>Company Name l Location</a:t>
            </a:r>
          </a:p>
        </p:txBody>
      </p:sp>
      <p:sp>
        <p:nvSpPr>
          <p:cNvPr id="60" name="TextBox 60"/>
          <p:cNvSpPr txBox="1"/>
          <p:nvPr/>
        </p:nvSpPr>
        <p:spPr>
          <a:xfrm>
            <a:off x="3067422" y="6285583"/>
            <a:ext cx="1224848" cy="254682"/>
          </a:xfrm>
          <a:prstGeom prst="rect">
            <a:avLst/>
          </a:prstGeom>
        </p:spPr>
        <p:txBody>
          <a:bodyPr lIns="0" tIns="0" rIns="0" bIns="0" rtlCol="0" anchor="t">
            <a:spAutoFit/>
          </a:bodyPr>
          <a:lstStyle/>
          <a:p>
            <a:pPr algn="just">
              <a:lnSpc>
                <a:spcPts val="2351"/>
              </a:lnSpc>
            </a:pPr>
            <a:r>
              <a:rPr lang="en-US" sz="940">
                <a:solidFill>
                  <a:srgbClr val="423E3A"/>
                </a:solidFill>
                <a:latin typeface="Lato 1"/>
              </a:rPr>
              <a:t>Job position here</a:t>
            </a:r>
          </a:p>
        </p:txBody>
      </p:sp>
      <p:sp>
        <p:nvSpPr>
          <p:cNvPr id="61" name="TextBox 61"/>
          <p:cNvSpPr txBox="1"/>
          <p:nvPr/>
        </p:nvSpPr>
        <p:spPr>
          <a:xfrm>
            <a:off x="3067422" y="6783871"/>
            <a:ext cx="3861211" cy="536771"/>
          </a:xfrm>
          <a:prstGeom prst="rect">
            <a:avLst/>
          </a:prstGeom>
        </p:spPr>
        <p:txBody>
          <a:bodyPr lIns="0" tIns="0" rIns="0" bIns="0" rtlCol="0" anchor="t">
            <a:spAutoFit/>
          </a:bodyPr>
          <a:lstStyle/>
          <a:p>
            <a:pPr algn="just">
              <a:lnSpc>
                <a:spcPts val="1091"/>
              </a:lnSpc>
            </a:pPr>
            <a:r>
              <a:rPr lang="en-US" sz="752">
                <a:solidFill>
                  <a:srgbClr val="2C2824"/>
                </a:solidFill>
                <a:latin typeface="Lato 1"/>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id="62" name="TextBox 62"/>
          <p:cNvSpPr txBox="1"/>
          <p:nvPr/>
        </p:nvSpPr>
        <p:spPr>
          <a:xfrm>
            <a:off x="5662363" y="8615386"/>
            <a:ext cx="988362" cy="130559"/>
          </a:xfrm>
          <a:prstGeom prst="rect">
            <a:avLst/>
          </a:prstGeom>
        </p:spPr>
        <p:txBody>
          <a:bodyPr lIns="0" tIns="0" rIns="0" bIns="0" rtlCol="0" anchor="t">
            <a:spAutoFit/>
          </a:bodyPr>
          <a:lstStyle/>
          <a:p>
            <a:pPr algn="l">
              <a:lnSpc>
                <a:spcPts val="1091"/>
              </a:lnSpc>
            </a:pPr>
            <a:r>
              <a:rPr lang="en-US" sz="752" spc="-2">
                <a:solidFill>
                  <a:srgbClr val="2C2824"/>
                </a:solidFill>
                <a:latin typeface="Lato 1"/>
              </a:rPr>
              <a:t>123-456-7890</a:t>
            </a:r>
          </a:p>
        </p:txBody>
      </p:sp>
      <p:sp>
        <p:nvSpPr>
          <p:cNvPr id="63" name="TextBox 63"/>
          <p:cNvSpPr txBox="1"/>
          <p:nvPr/>
        </p:nvSpPr>
        <p:spPr>
          <a:xfrm>
            <a:off x="5662363" y="8763824"/>
            <a:ext cx="1266270" cy="130559"/>
          </a:xfrm>
          <a:prstGeom prst="rect">
            <a:avLst/>
          </a:prstGeom>
        </p:spPr>
        <p:txBody>
          <a:bodyPr lIns="0" tIns="0" rIns="0" bIns="0" rtlCol="0" anchor="t">
            <a:spAutoFit/>
          </a:bodyPr>
          <a:lstStyle/>
          <a:p>
            <a:pPr algn="l">
              <a:lnSpc>
                <a:spcPts val="1091"/>
              </a:lnSpc>
            </a:pPr>
            <a:r>
              <a:rPr lang="en-US" sz="752" spc="-2">
                <a:solidFill>
                  <a:srgbClr val="2C2824"/>
                </a:solidFill>
                <a:latin typeface="Lato 1"/>
              </a:rPr>
              <a:t>hello@reallygreatsite.com</a:t>
            </a:r>
          </a:p>
        </p:txBody>
      </p:sp>
      <p:sp>
        <p:nvSpPr>
          <p:cNvPr id="64" name="TextBox 64"/>
          <p:cNvSpPr txBox="1"/>
          <p:nvPr/>
        </p:nvSpPr>
        <p:spPr>
          <a:xfrm>
            <a:off x="5268099" y="8179608"/>
            <a:ext cx="1251108" cy="187508"/>
          </a:xfrm>
          <a:prstGeom prst="rect">
            <a:avLst/>
          </a:prstGeom>
        </p:spPr>
        <p:txBody>
          <a:bodyPr lIns="0" tIns="0" rIns="0" bIns="0" rtlCol="0" anchor="t">
            <a:spAutoFit/>
          </a:bodyPr>
          <a:lstStyle/>
          <a:p>
            <a:pPr algn="l">
              <a:lnSpc>
                <a:spcPts val="1580"/>
              </a:lnSpc>
            </a:pPr>
            <a:r>
              <a:rPr lang="en-US" sz="1128" spc="-2">
                <a:solidFill>
                  <a:srgbClr val="423E3A"/>
                </a:solidFill>
                <a:latin typeface="Lato 2 Heavy"/>
              </a:rPr>
              <a:t>Name Surname</a:t>
            </a:r>
          </a:p>
        </p:txBody>
      </p:sp>
      <p:sp>
        <p:nvSpPr>
          <p:cNvPr id="65" name="TextBox 65"/>
          <p:cNvSpPr txBox="1"/>
          <p:nvPr/>
        </p:nvSpPr>
        <p:spPr>
          <a:xfrm>
            <a:off x="5268099" y="8631100"/>
            <a:ext cx="394264" cy="108657"/>
          </a:xfrm>
          <a:prstGeom prst="rect">
            <a:avLst/>
          </a:prstGeom>
        </p:spPr>
        <p:txBody>
          <a:bodyPr lIns="0" tIns="0" rIns="0" bIns="0" rtlCol="0" anchor="t">
            <a:spAutoFit/>
          </a:bodyPr>
          <a:lstStyle/>
          <a:p>
            <a:pPr algn="just">
              <a:lnSpc>
                <a:spcPts val="887"/>
              </a:lnSpc>
            </a:pPr>
            <a:r>
              <a:rPr lang="en-US" sz="658" spc="-1">
                <a:solidFill>
                  <a:srgbClr val="423E3A"/>
                </a:solidFill>
                <a:latin typeface="Lato 1 Bold"/>
              </a:rPr>
              <a:t>Phone: </a:t>
            </a:r>
          </a:p>
        </p:txBody>
      </p:sp>
      <p:sp>
        <p:nvSpPr>
          <p:cNvPr id="66" name="TextBox 66"/>
          <p:cNvSpPr txBox="1"/>
          <p:nvPr/>
        </p:nvSpPr>
        <p:spPr>
          <a:xfrm>
            <a:off x="5268099" y="8779538"/>
            <a:ext cx="394264" cy="108657"/>
          </a:xfrm>
          <a:prstGeom prst="rect">
            <a:avLst/>
          </a:prstGeom>
        </p:spPr>
        <p:txBody>
          <a:bodyPr lIns="0" tIns="0" rIns="0" bIns="0" rtlCol="0" anchor="t">
            <a:spAutoFit/>
          </a:bodyPr>
          <a:lstStyle/>
          <a:p>
            <a:pPr algn="just">
              <a:lnSpc>
                <a:spcPts val="887"/>
              </a:lnSpc>
            </a:pPr>
            <a:r>
              <a:rPr lang="en-US" sz="658" spc="-1">
                <a:solidFill>
                  <a:srgbClr val="423E3A"/>
                </a:solidFill>
                <a:latin typeface="Lato 1 Bold"/>
              </a:rPr>
              <a:t>Email :</a:t>
            </a:r>
          </a:p>
        </p:txBody>
      </p:sp>
      <p:sp>
        <p:nvSpPr>
          <p:cNvPr id="67" name="TextBox 67"/>
          <p:cNvSpPr txBox="1"/>
          <p:nvPr/>
        </p:nvSpPr>
        <p:spPr>
          <a:xfrm>
            <a:off x="5268099" y="8379957"/>
            <a:ext cx="1660534" cy="156445"/>
          </a:xfrm>
          <a:prstGeom prst="rect">
            <a:avLst/>
          </a:prstGeom>
        </p:spPr>
        <p:txBody>
          <a:bodyPr lIns="0" tIns="0" rIns="0" bIns="0" rtlCol="0" anchor="t">
            <a:spAutoFit/>
          </a:bodyPr>
          <a:lstStyle/>
          <a:p>
            <a:pPr algn="l">
              <a:lnSpc>
                <a:spcPts val="1317"/>
              </a:lnSpc>
            </a:pPr>
            <a:r>
              <a:rPr lang="en-US" sz="940" spc="-2">
                <a:solidFill>
                  <a:srgbClr val="423E3A"/>
                </a:solidFill>
                <a:latin typeface="Lato 1"/>
              </a:rPr>
              <a:t>Job position, Company Name</a:t>
            </a:r>
          </a:p>
        </p:txBody>
      </p:sp>
      <p:sp>
        <p:nvSpPr>
          <p:cNvPr id="68" name="TextBox 68"/>
          <p:cNvSpPr txBox="1"/>
          <p:nvPr/>
        </p:nvSpPr>
        <p:spPr>
          <a:xfrm>
            <a:off x="3461686" y="8615386"/>
            <a:ext cx="988362" cy="130559"/>
          </a:xfrm>
          <a:prstGeom prst="rect">
            <a:avLst/>
          </a:prstGeom>
        </p:spPr>
        <p:txBody>
          <a:bodyPr lIns="0" tIns="0" rIns="0" bIns="0" rtlCol="0" anchor="t">
            <a:spAutoFit/>
          </a:bodyPr>
          <a:lstStyle/>
          <a:p>
            <a:pPr algn="l">
              <a:lnSpc>
                <a:spcPts val="1091"/>
              </a:lnSpc>
            </a:pPr>
            <a:r>
              <a:rPr lang="en-US" sz="752" spc="-2">
                <a:solidFill>
                  <a:srgbClr val="2C2824"/>
                </a:solidFill>
                <a:latin typeface="Lato 1"/>
              </a:rPr>
              <a:t>123-456-7890</a:t>
            </a:r>
          </a:p>
        </p:txBody>
      </p:sp>
      <p:sp>
        <p:nvSpPr>
          <p:cNvPr id="69" name="TextBox 69"/>
          <p:cNvSpPr txBox="1"/>
          <p:nvPr/>
        </p:nvSpPr>
        <p:spPr>
          <a:xfrm>
            <a:off x="3461686" y="8763824"/>
            <a:ext cx="1325930" cy="130559"/>
          </a:xfrm>
          <a:prstGeom prst="rect">
            <a:avLst/>
          </a:prstGeom>
        </p:spPr>
        <p:txBody>
          <a:bodyPr lIns="0" tIns="0" rIns="0" bIns="0" rtlCol="0" anchor="t">
            <a:spAutoFit/>
          </a:bodyPr>
          <a:lstStyle/>
          <a:p>
            <a:pPr algn="l">
              <a:lnSpc>
                <a:spcPts val="1091"/>
              </a:lnSpc>
            </a:pPr>
            <a:r>
              <a:rPr lang="en-US" sz="752" spc="-2">
                <a:solidFill>
                  <a:srgbClr val="2C2824"/>
                </a:solidFill>
                <a:latin typeface="Lato 1"/>
              </a:rPr>
              <a:t>hello@reallygreatsite.com</a:t>
            </a:r>
          </a:p>
        </p:txBody>
      </p:sp>
      <p:sp>
        <p:nvSpPr>
          <p:cNvPr id="70" name="TextBox 70"/>
          <p:cNvSpPr txBox="1"/>
          <p:nvPr/>
        </p:nvSpPr>
        <p:spPr>
          <a:xfrm>
            <a:off x="3067422" y="8179608"/>
            <a:ext cx="1251108" cy="187508"/>
          </a:xfrm>
          <a:prstGeom prst="rect">
            <a:avLst/>
          </a:prstGeom>
        </p:spPr>
        <p:txBody>
          <a:bodyPr lIns="0" tIns="0" rIns="0" bIns="0" rtlCol="0" anchor="t">
            <a:spAutoFit/>
          </a:bodyPr>
          <a:lstStyle/>
          <a:p>
            <a:pPr algn="l">
              <a:lnSpc>
                <a:spcPts val="1580"/>
              </a:lnSpc>
            </a:pPr>
            <a:r>
              <a:rPr lang="en-US" sz="1128" spc="-2">
                <a:solidFill>
                  <a:srgbClr val="423E3A"/>
                </a:solidFill>
                <a:latin typeface="Lato 2 Heavy"/>
              </a:rPr>
              <a:t>Name Surname</a:t>
            </a:r>
          </a:p>
        </p:txBody>
      </p:sp>
      <p:sp>
        <p:nvSpPr>
          <p:cNvPr id="71" name="TextBox 71"/>
          <p:cNvSpPr txBox="1"/>
          <p:nvPr/>
        </p:nvSpPr>
        <p:spPr>
          <a:xfrm>
            <a:off x="3067422" y="8631100"/>
            <a:ext cx="394264" cy="108657"/>
          </a:xfrm>
          <a:prstGeom prst="rect">
            <a:avLst/>
          </a:prstGeom>
        </p:spPr>
        <p:txBody>
          <a:bodyPr lIns="0" tIns="0" rIns="0" bIns="0" rtlCol="0" anchor="t">
            <a:spAutoFit/>
          </a:bodyPr>
          <a:lstStyle/>
          <a:p>
            <a:pPr algn="just">
              <a:lnSpc>
                <a:spcPts val="887"/>
              </a:lnSpc>
            </a:pPr>
            <a:r>
              <a:rPr lang="en-US" sz="658" spc="-1">
                <a:solidFill>
                  <a:srgbClr val="423E3A"/>
                </a:solidFill>
                <a:latin typeface="Lato 1 Bold"/>
              </a:rPr>
              <a:t>Phone: </a:t>
            </a:r>
          </a:p>
        </p:txBody>
      </p:sp>
      <p:sp>
        <p:nvSpPr>
          <p:cNvPr id="72" name="TextBox 72"/>
          <p:cNvSpPr txBox="1"/>
          <p:nvPr/>
        </p:nvSpPr>
        <p:spPr>
          <a:xfrm>
            <a:off x="3067422" y="8779538"/>
            <a:ext cx="394264" cy="108657"/>
          </a:xfrm>
          <a:prstGeom prst="rect">
            <a:avLst/>
          </a:prstGeom>
        </p:spPr>
        <p:txBody>
          <a:bodyPr lIns="0" tIns="0" rIns="0" bIns="0" rtlCol="0" anchor="t">
            <a:spAutoFit/>
          </a:bodyPr>
          <a:lstStyle/>
          <a:p>
            <a:pPr algn="just">
              <a:lnSpc>
                <a:spcPts val="887"/>
              </a:lnSpc>
            </a:pPr>
            <a:r>
              <a:rPr lang="en-US" sz="658" spc="-1">
                <a:solidFill>
                  <a:srgbClr val="423E3A"/>
                </a:solidFill>
                <a:latin typeface="Lato 1 Bold"/>
              </a:rPr>
              <a:t>Email :</a:t>
            </a:r>
          </a:p>
        </p:txBody>
      </p:sp>
      <p:sp>
        <p:nvSpPr>
          <p:cNvPr id="73" name="TextBox 73"/>
          <p:cNvSpPr txBox="1"/>
          <p:nvPr/>
        </p:nvSpPr>
        <p:spPr>
          <a:xfrm>
            <a:off x="3067422" y="8379957"/>
            <a:ext cx="1660534" cy="156445"/>
          </a:xfrm>
          <a:prstGeom prst="rect">
            <a:avLst/>
          </a:prstGeom>
        </p:spPr>
        <p:txBody>
          <a:bodyPr lIns="0" tIns="0" rIns="0" bIns="0" rtlCol="0" anchor="t">
            <a:spAutoFit/>
          </a:bodyPr>
          <a:lstStyle/>
          <a:p>
            <a:pPr algn="l">
              <a:lnSpc>
                <a:spcPts val="1317"/>
              </a:lnSpc>
            </a:pPr>
            <a:r>
              <a:rPr lang="en-US" sz="940" spc="-2">
                <a:solidFill>
                  <a:srgbClr val="423E3A"/>
                </a:solidFill>
                <a:latin typeface="Lato 1"/>
              </a:rPr>
              <a:t>Job position, Company Name</a:t>
            </a:r>
          </a:p>
        </p:txBody>
      </p:sp>
      <p:sp>
        <p:nvSpPr>
          <p:cNvPr id="74" name="TextBox 74"/>
          <p:cNvSpPr txBox="1"/>
          <p:nvPr/>
        </p:nvSpPr>
        <p:spPr>
          <a:xfrm>
            <a:off x="3052493" y="1238386"/>
            <a:ext cx="4454810" cy="194166"/>
          </a:xfrm>
          <a:prstGeom prst="rect">
            <a:avLst/>
          </a:prstGeom>
        </p:spPr>
        <p:txBody>
          <a:bodyPr lIns="0" tIns="0" rIns="0" bIns="0" rtlCol="0" anchor="t">
            <a:spAutoFit/>
          </a:bodyPr>
          <a:lstStyle/>
          <a:p>
            <a:pPr>
              <a:lnSpc>
                <a:spcPts val="1603"/>
              </a:lnSpc>
            </a:pPr>
            <a:r>
              <a:rPr lang="en-US" sz="1128" spc="818">
                <a:solidFill>
                  <a:srgbClr val="FFFFFF"/>
                </a:solidFill>
                <a:latin typeface="Lato 1 Bold"/>
              </a:rPr>
              <a:t>COMPANY MANAGER</a:t>
            </a:r>
          </a:p>
        </p:txBody>
      </p:sp>
      <p:sp>
        <p:nvSpPr>
          <p:cNvPr id="75" name="TextBox 75"/>
          <p:cNvSpPr txBox="1"/>
          <p:nvPr/>
        </p:nvSpPr>
        <p:spPr>
          <a:xfrm>
            <a:off x="3052493" y="651082"/>
            <a:ext cx="5404617" cy="520841"/>
          </a:xfrm>
          <a:prstGeom prst="rect">
            <a:avLst/>
          </a:prstGeom>
        </p:spPr>
        <p:txBody>
          <a:bodyPr lIns="0" tIns="0" rIns="0" bIns="0" rtlCol="0" anchor="t">
            <a:spAutoFit/>
          </a:bodyPr>
          <a:lstStyle/>
          <a:p>
            <a:pPr>
              <a:lnSpc>
                <a:spcPts val="3951"/>
              </a:lnSpc>
            </a:pPr>
            <a:r>
              <a:rPr lang="en-US" sz="3292" spc="431">
                <a:solidFill>
                  <a:srgbClr val="FFFFFF"/>
                </a:solidFill>
                <a:latin typeface="Raleway Bold"/>
              </a:rPr>
              <a:t>OLIVIA WILSON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371</Words>
  <Application>Microsoft Macintosh PowerPoint</Application>
  <PresentationFormat>Custom</PresentationFormat>
  <Paragraphs>56</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Calibri</vt:lpstr>
      <vt:lpstr>Garet Bold</vt:lpstr>
      <vt:lpstr>Public Sans Bold</vt:lpstr>
      <vt:lpstr>Lato 2 Bold</vt:lpstr>
      <vt:lpstr>Lato 1 Bold</vt:lpstr>
      <vt:lpstr>Lato 1</vt:lpstr>
      <vt:lpstr>Arial</vt:lpstr>
      <vt:lpstr>Lato 2 Heavy</vt:lpstr>
      <vt:lpstr>Raleway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Grey Simple Professional Resume</dc:title>
  <cp:lastModifiedBy>Hamidullah Khan</cp:lastModifiedBy>
  <cp:revision>2</cp:revision>
  <dcterms:created xsi:type="dcterms:W3CDTF">2006-08-16T00:00:00Z</dcterms:created>
  <dcterms:modified xsi:type="dcterms:W3CDTF">2024-09-18T21:55:21Z</dcterms:modified>
  <dc:identifier>DAGDSE402gE</dc:identifier>
</cp:coreProperties>
</file>