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6858000" cy="9144000"/>
  <p:embeddedFontLst>
    <p:embeddedFont>
      <p:font typeface="Aptos" panose="020B000402020202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lacial Indifference Bold" pitchFamily="2" charset="0"/>
      <p:regular r:id="rId12"/>
      <p:bold r:id="rId13"/>
    </p:embeddedFont>
    <p:embeddedFont>
      <p:font typeface="Lato" panose="020F0502020204030203" pitchFamily="34" charset="0"/>
      <p:regular r:id="rId14"/>
      <p:bold r:id="rId15"/>
      <p:italic r:id="rId16"/>
      <p:boldItalic r:id="rId17"/>
    </p:embeddedFont>
    <p:embeddedFont>
      <p:font typeface="Lato Bold" panose="020F0502020204030203" pitchFamily="34" charset="0"/>
      <p:regular r:id="rId18"/>
      <p:bold r:id="rId19"/>
    </p:embeddedFont>
    <p:embeddedFont>
      <p:font typeface="Raleway" pitchFamily="2" charset="77"/>
      <p:regular r:id="rId20"/>
      <p:bold r:id="rId21"/>
      <p:italic r:id="rId22"/>
      <p:boldItalic r:id="rId23"/>
    </p:embeddedFont>
    <p:embeddedFont>
      <p:font typeface="Raleway Bold" panose="020B0803030101060003" pitchFamily="34" charset="7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>
      <p:cViewPr varScale="1">
        <p:scale>
          <a:sx n="82" d="100"/>
          <a:sy n="82" d="100"/>
        </p:scale>
        <p:origin x="33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font" Target="fonts/font21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theme" Target="theme/theme1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31E6F-2926-2346-86DE-7D8895CC4AA3}" type="datetimeFigureOut">
              <a:rPr lang="en-US" smtClean="0"/>
              <a:t>8/24/24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92C79-40D9-5C45-977F-B0F8E283C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1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92C79-40D9-5C45-977F-B0F8E283C8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83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552" y="0"/>
            <a:ext cx="3023616" cy="10058400"/>
          </a:xfrm>
          <a:prstGeom prst="rect">
            <a:avLst/>
          </a:prstGeom>
          <a:solidFill>
            <a:srgbClr val="323B4C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AFAD58F-B3DD-8995-1C20-E9A1679AE158}"/>
              </a:ext>
            </a:extLst>
          </p:cNvPr>
          <p:cNvGrpSpPr/>
          <p:nvPr/>
        </p:nvGrpSpPr>
        <p:grpSpPr>
          <a:xfrm>
            <a:off x="106453" y="2230"/>
            <a:ext cx="3023616" cy="2840644"/>
            <a:chOff x="-5126556" y="2373456"/>
            <a:chExt cx="3716306" cy="2840644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4688725" y="1935625"/>
              <a:ext cx="2840644" cy="3716306"/>
              <a:chOff x="-3098962" y="1400649"/>
              <a:chExt cx="4597468" cy="601469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3098962" y="1400649"/>
                <a:ext cx="4597468" cy="6014691"/>
              </a:xfrm>
              <a:custGeom>
                <a:avLst/>
                <a:gdLst/>
                <a:ahLst/>
                <a:cxnLst/>
                <a:rect l="l" t="t" r="r" b="b"/>
                <a:pathLst>
                  <a:path w="4597468" h="6014691">
                    <a:moveTo>
                      <a:pt x="4597468" y="6014691"/>
                    </a:moveTo>
                    <a:lnTo>
                      <a:pt x="0" y="6014691"/>
                    </a:lnTo>
                    <a:lnTo>
                      <a:pt x="0" y="0"/>
                    </a:lnTo>
                    <a:lnTo>
                      <a:pt x="4597468" y="6014691"/>
                    </a:lnTo>
                    <a:close/>
                  </a:path>
                </a:pathLst>
              </a:custGeom>
              <a:solidFill>
                <a:srgbClr val="6B758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5400000">
              <a:off x="-4653881" y="1961501"/>
              <a:ext cx="2658764" cy="3508679"/>
              <a:chOff x="0" y="0"/>
              <a:chExt cx="4804127" cy="633984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804127" cy="6339840"/>
              </a:xfrm>
              <a:custGeom>
                <a:avLst/>
                <a:gdLst/>
                <a:ahLst/>
                <a:cxnLst/>
                <a:rect l="l" t="t" r="r" b="b"/>
                <a:pathLst>
                  <a:path w="4804127" h="6339840">
                    <a:moveTo>
                      <a:pt x="4804127" y="6339840"/>
                    </a:moveTo>
                    <a:lnTo>
                      <a:pt x="0" y="6339840"/>
                    </a:lnTo>
                    <a:lnTo>
                      <a:pt x="0" y="0"/>
                    </a:lnTo>
                    <a:lnTo>
                      <a:pt x="4804127" y="6339840"/>
                    </a:lnTo>
                    <a:close/>
                  </a:path>
                </a:pathLst>
              </a:custGeom>
              <a:solidFill>
                <a:srgbClr val="3E4A6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847375" y="592299"/>
            <a:ext cx="1503904" cy="1503904"/>
          </a:xfrm>
          <a:custGeom>
            <a:avLst/>
            <a:gdLst/>
            <a:ahLst/>
            <a:cxnLst/>
            <a:rect l="l" t="t" r="r" b="b"/>
            <a:pathLst>
              <a:path w="1503904" h="1503904">
                <a:moveTo>
                  <a:pt x="0" y="0"/>
                </a:moveTo>
                <a:lnTo>
                  <a:pt x="1503903" y="0"/>
                </a:lnTo>
                <a:lnTo>
                  <a:pt x="1503903" y="1503904"/>
                </a:lnTo>
                <a:lnTo>
                  <a:pt x="0" y="15039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41400" y="793064"/>
            <a:ext cx="568960" cy="59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  <a:spcBef>
                <a:spcPct val="0"/>
              </a:spcBef>
            </a:pPr>
            <a:r>
              <a:rPr lang="en-US" sz="3439" spc="1179">
                <a:solidFill>
                  <a:srgbClr val="FFFFFF"/>
                </a:solidFill>
                <a:latin typeface="Raleway"/>
              </a:rPr>
              <a:t>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9326" y="1264193"/>
            <a:ext cx="579899" cy="59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  <a:spcBef>
                <a:spcPct val="0"/>
              </a:spcBef>
            </a:pPr>
            <a:r>
              <a:rPr lang="en-US" sz="3439" spc="1179">
                <a:solidFill>
                  <a:srgbClr val="FFFFFF"/>
                </a:solidFill>
                <a:latin typeface="Raleway"/>
              </a:rPr>
              <a:t>G</a:t>
            </a:r>
          </a:p>
        </p:txBody>
      </p:sp>
      <p:sp>
        <p:nvSpPr>
          <p:cNvPr id="10" name="Freeform 10"/>
          <p:cNvSpPr/>
          <p:nvPr/>
        </p:nvSpPr>
        <p:spPr>
          <a:xfrm>
            <a:off x="757844" y="3069144"/>
            <a:ext cx="225581" cy="225581"/>
          </a:xfrm>
          <a:custGeom>
            <a:avLst/>
            <a:gdLst/>
            <a:ahLst/>
            <a:cxnLst/>
            <a:rect l="l" t="t" r="r" b="b"/>
            <a:pathLst>
              <a:path w="225581" h="225581">
                <a:moveTo>
                  <a:pt x="0" y="0"/>
                </a:moveTo>
                <a:lnTo>
                  <a:pt x="225581" y="0"/>
                </a:lnTo>
                <a:lnTo>
                  <a:pt x="225581" y="225581"/>
                </a:lnTo>
                <a:lnTo>
                  <a:pt x="0" y="2255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98980" y="3344233"/>
            <a:ext cx="159791" cy="114593"/>
          </a:xfrm>
          <a:custGeom>
            <a:avLst/>
            <a:gdLst/>
            <a:ahLst/>
            <a:cxnLst/>
            <a:rect l="l" t="t" r="r" b="b"/>
            <a:pathLst>
              <a:path w="159791" h="114593">
                <a:moveTo>
                  <a:pt x="0" y="0"/>
                </a:moveTo>
                <a:lnTo>
                  <a:pt x="159792" y="0"/>
                </a:lnTo>
                <a:lnTo>
                  <a:pt x="159792" y="114593"/>
                </a:lnTo>
                <a:lnTo>
                  <a:pt x="0" y="1145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98980" y="3544095"/>
            <a:ext cx="143308" cy="150454"/>
          </a:xfrm>
          <a:custGeom>
            <a:avLst/>
            <a:gdLst/>
            <a:ahLst/>
            <a:cxnLst/>
            <a:rect l="l" t="t" r="r" b="b"/>
            <a:pathLst>
              <a:path w="143308" h="150454">
                <a:moveTo>
                  <a:pt x="0" y="0"/>
                </a:moveTo>
                <a:lnTo>
                  <a:pt x="143308" y="0"/>
                </a:lnTo>
                <a:lnTo>
                  <a:pt x="143308" y="150454"/>
                </a:lnTo>
                <a:lnTo>
                  <a:pt x="0" y="1504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609722" y="4024961"/>
            <a:ext cx="2317126" cy="0"/>
          </a:xfrm>
          <a:prstGeom prst="line">
            <a:avLst/>
          </a:prstGeom>
          <a:ln w="952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609722" y="6696846"/>
            <a:ext cx="2317126" cy="0"/>
          </a:xfrm>
          <a:prstGeom prst="line">
            <a:avLst/>
          </a:prstGeom>
          <a:ln w="952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98980" y="4331916"/>
            <a:ext cx="1971688" cy="19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  <a:spcBef>
                <a:spcPct val="0"/>
              </a:spcBef>
            </a:pPr>
            <a:r>
              <a:rPr lang="en-US" sz="1128" spc="387">
                <a:solidFill>
                  <a:srgbClr val="FFFFFF"/>
                </a:solidFill>
                <a:latin typeface="Glacial Indifference Bold"/>
              </a:rPr>
              <a:t>EDUCATION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8545" y="3018857"/>
            <a:ext cx="1084216" cy="23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84"/>
              </a:lnSpc>
            </a:pPr>
            <a:r>
              <a:rPr lang="en-US" sz="941">
                <a:solidFill>
                  <a:srgbClr val="D9D9D9"/>
                </a:solidFill>
                <a:latin typeface="Lato"/>
              </a:rPr>
              <a:t>123-456-7890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8545" y="3456245"/>
            <a:ext cx="1612123" cy="23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84"/>
              </a:lnSpc>
            </a:pPr>
            <a:r>
              <a:rPr lang="en-US" sz="941">
                <a:solidFill>
                  <a:srgbClr val="D9D9D9"/>
                </a:solidFill>
                <a:latin typeface="Lato"/>
              </a:rPr>
              <a:t>123 Anywhere St., Any City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8545" y="3238452"/>
            <a:ext cx="1612123" cy="23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84"/>
              </a:lnSpc>
            </a:pPr>
            <a:r>
              <a:rPr lang="en-US" sz="941">
                <a:solidFill>
                  <a:srgbClr val="D9D9D9"/>
                </a:solidFill>
                <a:latin typeface="Lato"/>
              </a:rPr>
              <a:t>hello@reallygreatsite.com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8980" y="2662751"/>
            <a:ext cx="1700374" cy="19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  <a:spcBef>
                <a:spcPct val="0"/>
              </a:spcBef>
            </a:pPr>
            <a:r>
              <a:rPr lang="en-US" sz="1128" spc="387">
                <a:solidFill>
                  <a:srgbClr val="FFFFFF"/>
                </a:solidFill>
                <a:latin typeface="Glacial Indifference Bold"/>
              </a:rPr>
              <a:t>CONTACT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8980" y="5048266"/>
            <a:ext cx="2127868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>
                <a:solidFill>
                  <a:srgbClr val="D9D9D9"/>
                </a:solidFill>
                <a:latin typeface="Raleway"/>
              </a:rPr>
              <a:t>Really Great High School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8980" y="5243053"/>
            <a:ext cx="960010" cy="1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FFFFFF"/>
                </a:solidFill>
                <a:latin typeface="Lato Bold"/>
              </a:rPr>
              <a:t>2010 - 2014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8980" y="4808673"/>
            <a:ext cx="2127868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FFFFFF"/>
                </a:solidFill>
                <a:latin typeface="Raleway Bold"/>
              </a:rPr>
              <a:t>SECONDARY SCHOOL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8980" y="5948131"/>
            <a:ext cx="2127868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>
                <a:solidFill>
                  <a:srgbClr val="D9D9D9"/>
                </a:solidFill>
                <a:latin typeface="Raleway"/>
              </a:rPr>
              <a:t>Really Great University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8980" y="6142918"/>
            <a:ext cx="960010" cy="1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FFFFFF"/>
                </a:solidFill>
                <a:latin typeface="Lato Bold"/>
              </a:rPr>
              <a:t>2014 - 2016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8980" y="5708538"/>
            <a:ext cx="2127868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FFFFFF"/>
                </a:solidFill>
                <a:latin typeface="Raleway Bold"/>
              </a:rPr>
              <a:t>BACHELOR OF TECHNOLOGY</a:t>
            </a:r>
          </a:p>
        </p:txBody>
      </p:sp>
      <p:sp>
        <p:nvSpPr>
          <p:cNvPr id="26" name="AutoShape 26"/>
          <p:cNvSpPr/>
          <p:nvPr/>
        </p:nvSpPr>
        <p:spPr>
          <a:xfrm>
            <a:off x="3445806" y="4024961"/>
            <a:ext cx="3739288" cy="0"/>
          </a:xfrm>
          <a:prstGeom prst="line">
            <a:avLst/>
          </a:prstGeom>
          <a:ln w="9525" cap="rnd">
            <a:solidFill>
              <a:srgbClr val="706F6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3445806" y="4336552"/>
            <a:ext cx="2877627" cy="19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  <a:spcBef>
                <a:spcPct val="0"/>
              </a:spcBef>
            </a:pPr>
            <a:r>
              <a:rPr lang="en-US" sz="1128" spc="387">
                <a:solidFill>
                  <a:srgbClr val="323B4C"/>
                </a:solidFill>
                <a:latin typeface="Glacial Indifference Bold"/>
              </a:rPr>
              <a:t>EXPERIENCE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445806" y="5104533"/>
            <a:ext cx="3642918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>
                <a:solidFill>
                  <a:srgbClr val="545454"/>
                </a:solidFill>
                <a:latin typeface="Raleway"/>
              </a:rPr>
              <a:t>Really Great Company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445806" y="6804335"/>
            <a:ext cx="3646642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>
                <a:solidFill>
                  <a:srgbClr val="545454"/>
                </a:solidFill>
                <a:latin typeface="Raleway"/>
              </a:rPr>
              <a:t>Really Great Company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45806" y="5296888"/>
            <a:ext cx="960010" cy="1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545454"/>
                </a:solidFill>
                <a:latin typeface="Lato Bold"/>
              </a:rPr>
              <a:t>2016 - Present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445806" y="6999122"/>
            <a:ext cx="960010" cy="1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545454"/>
                </a:solidFill>
                <a:latin typeface="Lato Bold"/>
              </a:rPr>
              <a:t>2014 - 2016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445806" y="4879252"/>
            <a:ext cx="2771266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545454"/>
                </a:solidFill>
                <a:latin typeface="Raleway Bold"/>
              </a:rPr>
              <a:t>APPLICATIONS DEVELOPER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445806" y="5579212"/>
            <a:ext cx="3646642" cy="59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445806" y="6564742"/>
            <a:ext cx="2771266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545454"/>
                </a:solidFill>
                <a:latin typeface="Raleway Bold"/>
              </a:rPr>
              <a:t>WEB CONTENT MANAGER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445806" y="7279698"/>
            <a:ext cx="3646642" cy="590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45806" y="2662751"/>
            <a:ext cx="2651926" cy="19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  <a:spcBef>
                <a:spcPct val="0"/>
              </a:spcBef>
            </a:pPr>
            <a:r>
              <a:rPr lang="en-US" sz="1128" spc="387">
                <a:solidFill>
                  <a:srgbClr val="323B4C"/>
                </a:solidFill>
                <a:latin typeface="Glacial Indifference Bold"/>
              </a:rPr>
              <a:t>SUMMARY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445806" y="3066482"/>
            <a:ext cx="3646642" cy="59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706F6F"/>
                </a:solidFill>
                <a:latin typeface="Lato"/>
              </a:rPr>
              <a:t>I am a qualified and professional web developer with five years of experience in database administration and website design. Strong creative and analytical skills. Team player with an eye for detail.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385950" y="8486986"/>
            <a:ext cx="3646642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>
                <a:solidFill>
                  <a:srgbClr val="545454"/>
                </a:solidFill>
                <a:latin typeface="Raleway"/>
              </a:rPr>
              <a:t>Really Great Company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385950" y="8681774"/>
            <a:ext cx="960010" cy="1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545454"/>
                </a:solidFill>
                <a:latin typeface="Lato Bold"/>
              </a:rPr>
              <a:t>2010 - 2014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385950" y="8247394"/>
            <a:ext cx="2771266" cy="1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545454"/>
                </a:solidFill>
                <a:latin typeface="Raleway Bold"/>
              </a:rPr>
              <a:t>ANALYSIS CONTENT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385950" y="8962350"/>
            <a:ext cx="3646642" cy="590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lvl="1" indent="-77658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445806" y="1565525"/>
            <a:ext cx="3414545" cy="249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3"/>
              </a:lnSpc>
            </a:pPr>
            <a:r>
              <a:rPr lang="en-US" sz="1411" spc="324" dirty="0">
                <a:solidFill>
                  <a:srgbClr val="545454"/>
                </a:solidFill>
                <a:latin typeface="Raleway Bold"/>
              </a:rPr>
              <a:t>GRAPHIC DESIGNER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445806" y="821243"/>
            <a:ext cx="3739288" cy="780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28"/>
              </a:lnSpc>
            </a:pPr>
            <a:r>
              <a:rPr lang="en-US" sz="5107" spc="107">
                <a:solidFill>
                  <a:srgbClr val="323B4C"/>
                </a:solidFill>
                <a:latin typeface="League Gothic Bold"/>
              </a:rPr>
              <a:t>DANIEL GALLEGO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97267" y="7008718"/>
            <a:ext cx="1681520" cy="19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0"/>
              </a:lnSpc>
              <a:spcBef>
                <a:spcPct val="0"/>
              </a:spcBef>
            </a:pPr>
            <a:r>
              <a:rPr lang="en-US" sz="1128" spc="387">
                <a:solidFill>
                  <a:srgbClr val="FFFFFF"/>
                </a:solidFill>
                <a:latin typeface="Glacial Indifference Bold"/>
              </a:rPr>
              <a:t>SKILLS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15023" y="7445584"/>
            <a:ext cx="1973402" cy="206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Web Design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Design Thinking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Wireframe Creation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Front End Coding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Backend Tech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Problem-Solving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Computer Literacy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Project Management Tools</a:t>
            </a:r>
          </a:p>
          <a:p>
            <a:pPr>
              <a:lnSpc>
                <a:spcPts val="1872"/>
              </a:lnSpc>
            </a:pPr>
            <a:r>
              <a:rPr lang="en-US" sz="940">
                <a:solidFill>
                  <a:srgbClr val="D9D9D9"/>
                </a:solidFill>
                <a:latin typeface="Lato"/>
              </a:rPr>
              <a:t>Strong Communication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183</Words>
  <Application>Microsoft Macintosh PowerPoint</Application>
  <PresentationFormat>Custom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</vt:lpstr>
      <vt:lpstr>Raleway</vt:lpstr>
      <vt:lpstr>Lato Bold</vt:lpstr>
      <vt:lpstr>Aptos</vt:lpstr>
      <vt:lpstr>Arial</vt:lpstr>
      <vt:lpstr>League Gothic Bold</vt:lpstr>
      <vt:lpstr>Glacial Indifference Bold</vt:lpstr>
      <vt:lpstr>Raleway Bold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Professional CV Resume</dc:title>
  <cp:lastModifiedBy>Hamidullah Khan</cp:lastModifiedBy>
  <cp:revision>2</cp:revision>
  <dcterms:created xsi:type="dcterms:W3CDTF">2006-08-16T00:00:00Z</dcterms:created>
  <dcterms:modified xsi:type="dcterms:W3CDTF">2024-08-24T16:05:01Z</dcterms:modified>
  <dc:identifier>DAGDSGcZ8E0</dc:identifier>
</cp:coreProperties>
</file>