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
  </p:notesMasterIdLst>
  <p:sldIdLst>
    <p:sldId id="256" r:id="rId2"/>
  </p:sldIdLst>
  <p:sldSz cx="7772400" cy="10058400"/>
  <p:notesSz cx="6858000" cy="9144000"/>
  <p:embeddedFontLst>
    <p:embeddedFont>
      <p:font typeface="Aptos" panose="020B0004020202020204" pitchFamily="34" charset="0"/>
      <p:regular r:id="rId4"/>
      <p:bold r:id="rId5"/>
      <p:italic r:id="rId6"/>
      <p:boldItalic r:id="rId7"/>
    </p:embeddedFont>
    <p:embeddedFont>
      <p:font typeface="Calibri" panose="020F0502020204030204" pitchFamily="34" charset="0"/>
      <p:regular r:id="rId8"/>
      <p:bold r:id="rId9"/>
      <p:italic r:id="rId10"/>
      <p:boldItalic r:id="rId11"/>
    </p:embeddedFont>
    <p:embeddedFont>
      <p:font typeface="Now" pitchFamily="2" charset="77"/>
      <p:regular r:id="rId12"/>
    </p:embeddedFont>
    <p:embeddedFont>
      <p:font typeface="Now Medium" pitchFamily="2" charset="77"/>
      <p:regular r:id="rId13"/>
    </p:embeddedFont>
    <p:embeddedFont>
      <p:font typeface="Open Sans Bold" panose="020B0806030504020204" pitchFamily="34" charset="0"/>
      <p:regular r:id="rId14"/>
      <p:bold r:id="rId15"/>
    </p:embeddedFont>
    <p:embeddedFont>
      <p:font typeface="Poppins Bold" pitchFamily="2" charset="77"/>
      <p:regular r:id="rId16"/>
      <p:bold r:id="rId17"/>
    </p:embeddedFont>
    <p:embeddedFont>
      <p:font typeface="Poppins Ultra-Bold" pitchFamily="2" charset="77"/>
      <p:regular r:id="rId18"/>
      <p:bold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58" autoAdjust="0"/>
  </p:normalViewPr>
  <p:slideViewPr>
    <p:cSldViewPr>
      <p:cViewPr varScale="1">
        <p:scale>
          <a:sx n="82" d="100"/>
          <a:sy n="82" d="100"/>
        </p:scale>
        <p:origin x="3376" y="2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font" Target="fonts/font15.fntdata"/><Relationship Id="rId3" Type="http://schemas.openxmlformats.org/officeDocument/2006/relationships/notesMaster" Target="notesMasters/notesMaster1.xml"/><Relationship Id="rId21" Type="http://schemas.openxmlformats.org/officeDocument/2006/relationships/viewProps" Target="viewProps.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font" Target="fonts/font14.fntdata"/><Relationship Id="rId2" Type="http://schemas.openxmlformats.org/officeDocument/2006/relationships/slide" Target="slides/slide1.xml"/><Relationship Id="rId16" Type="http://schemas.openxmlformats.org/officeDocument/2006/relationships/font" Target="fonts/font13.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font" Target="fonts/font12.fntdata"/><Relationship Id="rId23" Type="http://schemas.openxmlformats.org/officeDocument/2006/relationships/tableStyles" Target="tableStyles.xml"/><Relationship Id="rId10" Type="http://schemas.openxmlformats.org/officeDocument/2006/relationships/font" Target="fonts/font7.fntdata"/><Relationship Id="rId19" Type="http://schemas.openxmlformats.org/officeDocument/2006/relationships/font" Target="fonts/font16.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880B0F-6004-4841-8B4A-848F1DBC178B}" type="datetimeFigureOut">
              <a:rPr lang="en-US" smtClean="0"/>
              <a:t>8/24/24</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274471-0819-DA48-BFB8-E5C9A5FC66D3}" type="slidenum">
              <a:rPr lang="en-US" smtClean="0"/>
              <a:t>‹#›</a:t>
            </a:fld>
            <a:endParaRPr lang="en-US"/>
          </a:p>
        </p:txBody>
      </p:sp>
    </p:spTree>
    <p:extLst>
      <p:ext uri="{BB962C8B-B14F-4D97-AF65-F5344CB8AC3E}">
        <p14:creationId xmlns:p14="http://schemas.microsoft.com/office/powerpoint/2010/main" val="1201297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274471-0819-DA48-BFB8-E5C9A5FC66D3}" type="slidenum">
              <a:rPr lang="en-US" smtClean="0"/>
              <a:t>1</a:t>
            </a:fld>
            <a:endParaRPr lang="en-US"/>
          </a:p>
        </p:txBody>
      </p:sp>
    </p:spTree>
    <p:extLst>
      <p:ext uri="{BB962C8B-B14F-4D97-AF65-F5344CB8AC3E}">
        <p14:creationId xmlns:p14="http://schemas.microsoft.com/office/powerpoint/2010/main" val="40123720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8/24/24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8/24/24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8/24/24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8/24/24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8/24/24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8/24/24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8/24/24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 Id="rId9"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451139" y="6516971"/>
            <a:ext cx="4087040" cy="435760"/>
            <a:chOff x="0" y="0"/>
            <a:chExt cx="1556968" cy="166004"/>
          </a:xfrm>
        </p:grpSpPr>
        <p:sp>
          <p:nvSpPr>
            <p:cNvPr id="3" name="Freeform 3"/>
            <p:cNvSpPr/>
            <p:nvPr/>
          </p:nvSpPr>
          <p:spPr>
            <a:xfrm>
              <a:off x="0" y="0"/>
              <a:ext cx="1556968" cy="166004"/>
            </a:xfrm>
            <a:custGeom>
              <a:avLst/>
              <a:gdLst/>
              <a:ahLst/>
              <a:cxnLst/>
              <a:rect l="l" t="t" r="r" b="b"/>
              <a:pathLst>
                <a:path w="1556968" h="166004">
                  <a:moveTo>
                    <a:pt x="203200" y="0"/>
                  </a:moveTo>
                  <a:lnTo>
                    <a:pt x="1556968" y="0"/>
                  </a:lnTo>
                  <a:lnTo>
                    <a:pt x="1353768" y="166004"/>
                  </a:lnTo>
                  <a:lnTo>
                    <a:pt x="0" y="166004"/>
                  </a:lnTo>
                  <a:lnTo>
                    <a:pt x="203200" y="0"/>
                  </a:lnTo>
                  <a:close/>
                </a:path>
              </a:pathLst>
            </a:custGeom>
            <a:solidFill>
              <a:srgbClr val="374B4C"/>
            </a:solidFill>
          </p:spPr>
          <p:txBody>
            <a:bodyPr/>
            <a:lstStyle/>
            <a:p>
              <a:endParaRPr lang="en-US"/>
            </a:p>
          </p:txBody>
        </p:sp>
        <p:sp>
          <p:nvSpPr>
            <p:cNvPr id="4" name="TextBox 4"/>
            <p:cNvSpPr txBox="1"/>
            <p:nvPr/>
          </p:nvSpPr>
          <p:spPr>
            <a:xfrm>
              <a:off x="101600" y="-76200"/>
              <a:ext cx="1353768" cy="242204"/>
            </a:xfrm>
            <a:prstGeom prst="rect">
              <a:avLst/>
            </a:prstGeom>
          </p:spPr>
          <p:txBody>
            <a:bodyPr lIns="47790" tIns="47790" rIns="47790" bIns="47790" rtlCol="0" anchor="ctr"/>
            <a:lstStyle/>
            <a:p>
              <a:pPr algn="ctr">
                <a:lnSpc>
                  <a:spcPts val="1868"/>
                </a:lnSpc>
              </a:pPr>
              <a:endParaRPr/>
            </a:p>
          </p:txBody>
        </p:sp>
      </p:grpSp>
      <p:grpSp>
        <p:nvGrpSpPr>
          <p:cNvPr id="5" name="Group 5"/>
          <p:cNvGrpSpPr/>
          <p:nvPr/>
        </p:nvGrpSpPr>
        <p:grpSpPr>
          <a:xfrm>
            <a:off x="2451139" y="3446760"/>
            <a:ext cx="4087040" cy="435760"/>
            <a:chOff x="0" y="0"/>
            <a:chExt cx="1556968" cy="166004"/>
          </a:xfrm>
        </p:grpSpPr>
        <p:sp>
          <p:nvSpPr>
            <p:cNvPr id="6" name="Freeform 6"/>
            <p:cNvSpPr/>
            <p:nvPr/>
          </p:nvSpPr>
          <p:spPr>
            <a:xfrm>
              <a:off x="0" y="0"/>
              <a:ext cx="1556968" cy="166004"/>
            </a:xfrm>
            <a:custGeom>
              <a:avLst/>
              <a:gdLst/>
              <a:ahLst/>
              <a:cxnLst/>
              <a:rect l="l" t="t" r="r" b="b"/>
              <a:pathLst>
                <a:path w="1556968" h="166004">
                  <a:moveTo>
                    <a:pt x="203200" y="0"/>
                  </a:moveTo>
                  <a:lnTo>
                    <a:pt x="1556968" y="0"/>
                  </a:lnTo>
                  <a:lnTo>
                    <a:pt x="1353768" y="166004"/>
                  </a:lnTo>
                  <a:lnTo>
                    <a:pt x="0" y="166004"/>
                  </a:lnTo>
                  <a:lnTo>
                    <a:pt x="203200" y="0"/>
                  </a:lnTo>
                  <a:close/>
                </a:path>
              </a:pathLst>
            </a:custGeom>
            <a:solidFill>
              <a:srgbClr val="374B4C"/>
            </a:solidFill>
          </p:spPr>
          <p:txBody>
            <a:bodyPr/>
            <a:lstStyle/>
            <a:p>
              <a:endParaRPr lang="en-US"/>
            </a:p>
          </p:txBody>
        </p:sp>
        <p:sp>
          <p:nvSpPr>
            <p:cNvPr id="7" name="TextBox 7"/>
            <p:cNvSpPr txBox="1"/>
            <p:nvPr/>
          </p:nvSpPr>
          <p:spPr>
            <a:xfrm>
              <a:off x="101600" y="-76200"/>
              <a:ext cx="1353768" cy="242204"/>
            </a:xfrm>
            <a:prstGeom prst="rect">
              <a:avLst/>
            </a:prstGeom>
          </p:spPr>
          <p:txBody>
            <a:bodyPr lIns="47790" tIns="47790" rIns="47790" bIns="47790" rtlCol="0" anchor="ctr"/>
            <a:lstStyle/>
            <a:p>
              <a:pPr algn="ctr">
                <a:lnSpc>
                  <a:spcPts val="1868"/>
                </a:lnSpc>
              </a:pPr>
              <a:endParaRPr/>
            </a:p>
          </p:txBody>
        </p:sp>
      </p:grpSp>
      <p:grpSp>
        <p:nvGrpSpPr>
          <p:cNvPr id="8" name="Group 8"/>
          <p:cNvGrpSpPr/>
          <p:nvPr/>
        </p:nvGrpSpPr>
        <p:grpSpPr>
          <a:xfrm rot="5400000">
            <a:off x="-1953226" y="5091218"/>
            <a:ext cx="7641959" cy="2292408"/>
            <a:chOff x="0" y="0"/>
            <a:chExt cx="13475963" cy="3606800"/>
          </a:xfrm>
        </p:grpSpPr>
        <p:sp>
          <p:nvSpPr>
            <p:cNvPr id="9" name="Freeform 9"/>
            <p:cNvSpPr/>
            <p:nvPr/>
          </p:nvSpPr>
          <p:spPr>
            <a:xfrm>
              <a:off x="0" y="0"/>
              <a:ext cx="13475963" cy="3606800"/>
            </a:xfrm>
            <a:custGeom>
              <a:avLst/>
              <a:gdLst/>
              <a:ahLst/>
              <a:cxnLst/>
              <a:rect l="l" t="t" r="r" b="b"/>
              <a:pathLst>
                <a:path w="13475963" h="3606800">
                  <a:moveTo>
                    <a:pt x="13475963" y="0"/>
                  </a:moveTo>
                  <a:lnTo>
                    <a:pt x="1041400" y="0"/>
                  </a:lnTo>
                  <a:lnTo>
                    <a:pt x="0" y="1803400"/>
                  </a:lnTo>
                  <a:lnTo>
                    <a:pt x="1041400" y="3606800"/>
                  </a:lnTo>
                  <a:lnTo>
                    <a:pt x="13475963" y="3606800"/>
                  </a:lnTo>
                  <a:lnTo>
                    <a:pt x="12434563" y="1803400"/>
                  </a:lnTo>
                  <a:close/>
                </a:path>
              </a:pathLst>
            </a:custGeom>
            <a:solidFill>
              <a:srgbClr val="3C6BBC"/>
            </a:solidFill>
          </p:spPr>
          <p:txBody>
            <a:bodyPr/>
            <a:lstStyle/>
            <a:p>
              <a:endParaRPr lang="en-US"/>
            </a:p>
          </p:txBody>
        </p:sp>
      </p:grpSp>
      <p:grpSp>
        <p:nvGrpSpPr>
          <p:cNvPr id="10" name="Group 10"/>
          <p:cNvGrpSpPr/>
          <p:nvPr/>
        </p:nvGrpSpPr>
        <p:grpSpPr>
          <a:xfrm>
            <a:off x="1024150" y="3872115"/>
            <a:ext cx="333840" cy="33384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12" name="TextBox 12"/>
            <p:cNvSpPr txBox="1"/>
            <p:nvPr/>
          </p:nvSpPr>
          <p:spPr>
            <a:xfrm>
              <a:off x="76200" y="0"/>
              <a:ext cx="660400" cy="736600"/>
            </a:xfrm>
            <a:prstGeom prst="rect">
              <a:avLst/>
            </a:prstGeom>
          </p:spPr>
          <p:txBody>
            <a:bodyPr lIns="47790" tIns="47790" rIns="47790" bIns="47790" rtlCol="0" anchor="ctr"/>
            <a:lstStyle/>
            <a:p>
              <a:pPr algn="ctr">
                <a:lnSpc>
                  <a:spcPts val="1868"/>
                </a:lnSpc>
              </a:pPr>
              <a:endParaRPr/>
            </a:p>
          </p:txBody>
        </p:sp>
      </p:grpSp>
      <p:grpSp>
        <p:nvGrpSpPr>
          <p:cNvPr id="13" name="Group 13"/>
          <p:cNvGrpSpPr/>
          <p:nvPr/>
        </p:nvGrpSpPr>
        <p:grpSpPr>
          <a:xfrm>
            <a:off x="1024150" y="4377896"/>
            <a:ext cx="333840" cy="333840"/>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15" name="TextBox 15"/>
            <p:cNvSpPr txBox="1"/>
            <p:nvPr/>
          </p:nvSpPr>
          <p:spPr>
            <a:xfrm>
              <a:off x="76200" y="0"/>
              <a:ext cx="660400" cy="736600"/>
            </a:xfrm>
            <a:prstGeom prst="rect">
              <a:avLst/>
            </a:prstGeom>
          </p:spPr>
          <p:txBody>
            <a:bodyPr lIns="47790" tIns="47790" rIns="47790" bIns="47790" rtlCol="0" anchor="ctr"/>
            <a:lstStyle/>
            <a:p>
              <a:pPr algn="ctr">
                <a:lnSpc>
                  <a:spcPts val="1868"/>
                </a:lnSpc>
              </a:pPr>
              <a:endParaRPr/>
            </a:p>
          </p:txBody>
        </p:sp>
      </p:grpSp>
      <p:grpSp>
        <p:nvGrpSpPr>
          <p:cNvPr id="16" name="Group 16"/>
          <p:cNvGrpSpPr/>
          <p:nvPr/>
        </p:nvGrpSpPr>
        <p:grpSpPr>
          <a:xfrm>
            <a:off x="1042491" y="3433419"/>
            <a:ext cx="333840" cy="333840"/>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18" name="TextBox 18"/>
            <p:cNvSpPr txBox="1"/>
            <p:nvPr/>
          </p:nvSpPr>
          <p:spPr>
            <a:xfrm>
              <a:off x="76200" y="0"/>
              <a:ext cx="660400" cy="736600"/>
            </a:xfrm>
            <a:prstGeom prst="rect">
              <a:avLst/>
            </a:prstGeom>
          </p:spPr>
          <p:txBody>
            <a:bodyPr lIns="47790" tIns="47790" rIns="47790" bIns="47790" rtlCol="0" anchor="ctr"/>
            <a:lstStyle/>
            <a:p>
              <a:pPr algn="ctr">
                <a:lnSpc>
                  <a:spcPts val="1868"/>
                </a:lnSpc>
              </a:pPr>
              <a:endParaRPr/>
            </a:p>
          </p:txBody>
        </p:sp>
      </p:grpSp>
      <p:sp>
        <p:nvSpPr>
          <p:cNvPr id="19" name="AutoShape 19"/>
          <p:cNvSpPr/>
          <p:nvPr/>
        </p:nvSpPr>
        <p:spPr>
          <a:xfrm>
            <a:off x="2137902" y="5809687"/>
            <a:ext cx="486713" cy="0"/>
          </a:xfrm>
          <a:prstGeom prst="line">
            <a:avLst/>
          </a:prstGeom>
          <a:ln w="47625" cap="flat">
            <a:solidFill>
              <a:srgbClr val="3B3C41"/>
            </a:solidFill>
            <a:prstDash val="solid"/>
            <a:headEnd type="none" w="sm" len="sm"/>
            <a:tailEnd type="none" w="sm" len="sm"/>
          </a:ln>
        </p:spPr>
        <p:txBody>
          <a:bodyPr/>
          <a:lstStyle/>
          <a:p>
            <a:endParaRPr lang="en-US"/>
          </a:p>
        </p:txBody>
      </p:sp>
      <p:sp>
        <p:nvSpPr>
          <p:cNvPr id="20" name="AutoShape 20"/>
          <p:cNvSpPr/>
          <p:nvPr/>
        </p:nvSpPr>
        <p:spPr>
          <a:xfrm>
            <a:off x="2026280" y="5530038"/>
            <a:ext cx="598335" cy="0"/>
          </a:xfrm>
          <a:prstGeom prst="line">
            <a:avLst/>
          </a:prstGeom>
          <a:ln w="47625" cap="flat">
            <a:solidFill>
              <a:srgbClr val="3B3C41"/>
            </a:solidFill>
            <a:prstDash val="solid"/>
            <a:headEnd type="none" w="sm" len="sm"/>
            <a:tailEnd type="none" w="sm" len="sm"/>
          </a:ln>
        </p:spPr>
        <p:txBody>
          <a:bodyPr/>
          <a:lstStyle/>
          <a:p>
            <a:endParaRPr lang="en-US"/>
          </a:p>
        </p:txBody>
      </p:sp>
      <p:sp>
        <p:nvSpPr>
          <p:cNvPr id="21" name="AutoShape 21"/>
          <p:cNvSpPr/>
          <p:nvPr/>
        </p:nvSpPr>
        <p:spPr>
          <a:xfrm>
            <a:off x="1631173" y="5809687"/>
            <a:ext cx="598335" cy="0"/>
          </a:xfrm>
          <a:prstGeom prst="line">
            <a:avLst/>
          </a:prstGeom>
          <a:ln w="47625" cap="flat">
            <a:solidFill>
              <a:srgbClr val="FFFFFF"/>
            </a:solidFill>
            <a:prstDash val="solid"/>
            <a:headEnd type="none" w="sm" len="sm"/>
            <a:tailEnd type="none" w="sm" len="sm"/>
          </a:ln>
        </p:spPr>
        <p:txBody>
          <a:bodyPr/>
          <a:lstStyle/>
          <a:p>
            <a:endParaRPr lang="en-US"/>
          </a:p>
        </p:txBody>
      </p:sp>
      <p:sp>
        <p:nvSpPr>
          <p:cNvPr id="22" name="AutoShape 22"/>
          <p:cNvSpPr/>
          <p:nvPr/>
        </p:nvSpPr>
        <p:spPr>
          <a:xfrm>
            <a:off x="1631173" y="5530038"/>
            <a:ext cx="688470" cy="0"/>
          </a:xfrm>
          <a:prstGeom prst="line">
            <a:avLst/>
          </a:prstGeom>
          <a:ln w="47625" cap="flat">
            <a:solidFill>
              <a:srgbClr val="FFFFFF"/>
            </a:solidFill>
            <a:prstDash val="solid"/>
            <a:headEnd type="none" w="sm" len="sm"/>
            <a:tailEnd type="none" w="sm" len="sm"/>
          </a:ln>
        </p:spPr>
        <p:txBody>
          <a:bodyPr/>
          <a:lstStyle/>
          <a:p>
            <a:endParaRPr lang="en-US"/>
          </a:p>
        </p:txBody>
      </p:sp>
      <p:sp>
        <p:nvSpPr>
          <p:cNvPr id="23" name="Freeform 23"/>
          <p:cNvSpPr/>
          <p:nvPr/>
        </p:nvSpPr>
        <p:spPr>
          <a:xfrm>
            <a:off x="1074566" y="3470251"/>
            <a:ext cx="260175" cy="260175"/>
          </a:xfrm>
          <a:custGeom>
            <a:avLst/>
            <a:gdLst/>
            <a:ahLst/>
            <a:cxnLst/>
            <a:rect l="l" t="t" r="r" b="b"/>
            <a:pathLst>
              <a:path w="260175" h="260175">
                <a:moveTo>
                  <a:pt x="0" y="0"/>
                </a:moveTo>
                <a:lnTo>
                  <a:pt x="260175" y="0"/>
                </a:lnTo>
                <a:lnTo>
                  <a:pt x="260175" y="260175"/>
                </a:lnTo>
                <a:lnTo>
                  <a:pt x="0" y="26017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4" name="Freeform 24"/>
          <p:cNvSpPr/>
          <p:nvPr/>
        </p:nvSpPr>
        <p:spPr>
          <a:xfrm>
            <a:off x="1060983" y="3945284"/>
            <a:ext cx="260175" cy="204562"/>
          </a:xfrm>
          <a:custGeom>
            <a:avLst/>
            <a:gdLst/>
            <a:ahLst/>
            <a:cxnLst/>
            <a:rect l="l" t="t" r="r" b="b"/>
            <a:pathLst>
              <a:path w="260175" h="204562">
                <a:moveTo>
                  <a:pt x="0" y="0"/>
                </a:moveTo>
                <a:lnTo>
                  <a:pt x="260175" y="0"/>
                </a:lnTo>
                <a:lnTo>
                  <a:pt x="260175" y="204562"/>
                </a:lnTo>
                <a:lnTo>
                  <a:pt x="0" y="20456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5" name="Freeform 25"/>
          <p:cNvSpPr/>
          <p:nvPr/>
        </p:nvSpPr>
        <p:spPr>
          <a:xfrm>
            <a:off x="1080233" y="4406844"/>
            <a:ext cx="200030" cy="285756"/>
          </a:xfrm>
          <a:custGeom>
            <a:avLst/>
            <a:gdLst/>
            <a:ahLst/>
            <a:cxnLst/>
            <a:rect l="l" t="t" r="r" b="b"/>
            <a:pathLst>
              <a:path w="200030" h="285756">
                <a:moveTo>
                  <a:pt x="0" y="0"/>
                </a:moveTo>
                <a:lnTo>
                  <a:pt x="200030" y="0"/>
                </a:lnTo>
                <a:lnTo>
                  <a:pt x="200030" y="285756"/>
                </a:lnTo>
                <a:lnTo>
                  <a:pt x="0" y="28575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pSp>
        <p:nvGrpSpPr>
          <p:cNvPr id="26" name="Group 26"/>
          <p:cNvGrpSpPr/>
          <p:nvPr/>
        </p:nvGrpSpPr>
        <p:grpSpPr>
          <a:xfrm>
            <a:off x="2451139" y="1980682"/>
            <a:ext cx="4087040" cy="435760"/>
            <a:chOff x="0" y="0"/>
            <a:chExt cx="1556968" cy="166004"/>
          </a:xfrm>
        </p:grpSpPr>
        <p:sp>
          <p:nvSpPr>
            <p:cNvPr id="27" name="Freeform 27"/>
            <p:cNvSpPr/>
            <p:nvPr/>
          </p:nvSpPr>
          <p:spPr>
            <a:xfrm>
              <a:off x="0" y="0"/>
              <a:ext cx="1556968" cy="166004"/>
            </a:xfrm>
            <a:custGeom>
              <a:avLst/>
              <a:gdLst/>
              <a:ahLst/>
              <a:cxnLst/>
              <a:rect l="l" t="t" r="r" b="b"/>
              <a:pathLst>
                <a:path w="1556968" h="166004">
                  <a:moveTo>
                    <a:pt x="203200" y="0"/>
                  </a:moveTo>
                  <a:lnTo>
                    <a:pt x="1556968" y="0"/>
                  </a:lnTo>
                  <a:lnTo>
                    <a:pt x="1353768" y="166004"/>
                  </a:lnTo>
                  <a:lnTo>
                    <a:pt x="0" y="166004"/>
                  </a:lnTo>
                  <a:lnTo>
                    <a:pt x="203200" y="0"/>
                  </a:lnTo>
                  <a:close/>
                </a:path>
              </a:pathLst>
            </a:custGeom>
            <a:solidFill>
              <a:srgbClr val="374B4C"/>
            </a:solidFill>
          </p:spPr>
          <p:txBody>
            <a:bodyPr/>
            <a:lstStyle/>
            <a:p>
              <a:endParaRPr lang="en-US"/>
            </a:p>
          </p:txBody>
        </p:sp>
        <p:sp>
          <p:nvSpPr>
            <p:cNvPr id="28" name="TextBox 28"/>
            <p:cNvSpPr txBox="1"/>
            <p:nvPr/>
          </p:nvSpPr>
          <p:spPr>
            <a:xfrm>
              <a:off x="101600" y="-76200"/>
              <a:ext cx="1353768" cy="242204"/>
            </a:xfrm>
            <a:prstGeom prst="rect">
              <a:avLst/>
            </a:prstGeom>
          </p:spPr>
          <p:txBody>
            <a:bodyPr lIns="47790" tIns="47790" rIns="47790" bIns="47790" rtlCol="0" anchor="ctr"/>
            <a:lstStyle/>
            <a:p>
              <a:pPr algn="ctr">
                <a:lnSpc>
                  <a:spcPts val="1868"/>
                </a:lnSpc>
              </a:pPr>
              <a:endParaRPr/>
            </a:p>
          </p:txBody>
        </p:sp>
      </p:grpSp>
      <p:grpSp>
        <p:nvGrpSpPr>
          <p:cNvPr id="29" name="Group 29"/>
          <p:cNvGrpSpPr/>
          <p:nvPr/>
        </p:nvGrpSpPr>
        <p:grpSpPr>
          <a:xfrm>
            <a:off x="721551" y="-1"/>
            <a:ext cx="7050849" cy="1864925"/>
            <a:chOff x="0" y="0"/>
            <a:chExt cx="2755215" cy="812800"/>
          </a:xfrm>
        </p:grpSpPr>
        <p:sp>
          <p:nvSpPr>
            <p:cNvPr id="30" name="Freeform 30"/>
            <p:cNvSpPr/>
            <p:nvPr/>
          </p:nvSpPr>
          <p:spPr>
            <a:xfrm>
              <a:off x="0" y="0"/>
              <a:ext cx="2755215" cy="812800"/>
            </a:xfrm>
            <a:custGeom>
              <a:avLst/>
              <a:gdLst/>
              <a:ahLst/>
              <a:cxnLst/>
              <a:rect l="l" t="t" r="r" b="b"/>
              <a:pathLst>
                <a:path w="2755215" h="812800">
                  <a:moveTo>
                    <a:pt x="0" y="0"/>
                  </a:moveTo>
                  <a:lnTo>
                    <a:pt x="2755215" y="0"/>
                  </a:lnTo>
                  <a:lnTo>
                    <a:pt x="2755215" y="812800"/>
                  </a:lnTo>
                  <a:lnTo>
                    <a:pt x="0" y="812800"/>
                  </a:lnTo>
                  <a:close/>
                </a:path>
              </a:pathLst>
            </a:custGeom>
            <a:solidFill>
              <a:srgbClr val="3C6BBC"/>
            </a:solidFill>
          </p:spPr>
          <p:txBody>
            <a:bodyPr/>
            <a:lstStyle/>
            <a:p>
              <a:endParaRPr lang="en-US"/>
            </a:p>
          </p:txBody>
        </p:sp>
        <p:sp>
          <p:nvSpPr>
            <p:cNvPr id="31" name="TextBox 31"/>
            <p:cNvSpPr txBox="1"/>
            <p:nvPr/>
          </p:nvSpPr>
          <p:spPr>
            <a:xfrm>
              <a:off x="0" y="-76200"/>
              <a:ext cx="2755215" cy="889000"/>
            </a:xfrm>
            <a:prstGeom prst="rect">
              <a:avLst/>
            </a:prstGeom>
          </p:spPr>
          <p:txBody>
            <a:bodyPr lIns="47790" tIns="47790" rIns="47790" bIns="47790" rtlCol="0" anchor="ctr"/>
            <a:lstStyle/>
            <a:p>
              <a:pPr algn="ctr">
                <a:lnSpc>
                  <a:spcPts val="1868"/>
                </a:lnSpc>
              </a:pPr>
              <a:endParaRPr/>
            </a:p>
          </p:txBody>
        </p:sp>
      </p:grpSp>
      <p:grpSp>
        <p:nvGrpSpPr>
          <p:cNvPr id="32" name="Group 32"/>
          <p:cNvGrpSpPr/>
          <p:nvPr/>
        </p:nvGrpSpPr>
        <p:grpSpPr>
          <a:xfrm rot="5400000">
            <a:off x="357137" y="364413"/>
            <a:ext cx="3021233" cy="2292408"/>
            <a:chOff x="0" y="0"/>
            <a:chExt cx="10160000" cy="3606800"/>
          </a:xfrm>
        </p:grpSpPr>
        <p:sp>
          <p:nvSpPr>
            <p:cNvPr id="33" name="Freeform 33"/>
            <p:cNvSpPr/>
            <p:nvPr/>
          </p:nvSpPr>
          <p:spPr>
            <a:xfrm>
              <a:off x="0" y="0"/>
              <a:ext cx="10160000" cy="3606800"/>
            </a:xfrm>
            <a:custGeom>
              <a:avLst/>
              <a:gdLst/>
              <a:ahLst/>
              <a:cxnLst/>
              <a:rect l="l" t="t" r="r" b="b"/>
              <a:pathLst>
                <a:path w="10160000" h="3606800">
                  <a:moveTo>
                    <a:pt x="10160000" y="0"/>
                  </a:moveTo>
                  <a:lnTo>
                    <a:pt x="1041400" y="0"/>
                  </a:lnTo>
                  <a:lnTo>
                    <a:pt x="0" y="1803400"/>
                  </a:lnTo>
                  <a:lnTo>
                    <a:pt x="1041400" y="3606800"/>
                  </a:lnTo>
                  <a:lnTo>
                    <a:pt x="10160000" y="3606800"/>
                  </a:lnTo>
                  <a:lnTo>
                    <a:pt x="9118600" y="1803400"/>
                  </a:lnTo>
                  <a:close/>
                </a:path>
              </a:pathLst>
            </a:custGeom>
            <a:solidFill>
              <a:srgbClr val="374B4C"/>
            </a:solidFill>
          </p:spPr>
          <p:txBody>
            <a:bodyPr/>
            <a:lstStyle/>
            <a:p>
              <a:endParaRPr lang="en-US"/>
            </a:p>
          </p:txBody>
        </p:sp>
      </p:grpSp>
      <p:grpSp>
        <p:nvGrpSpPr>
          <p:cNvPr id="34" name="Group 34"/>
          <p:cNvGrpSpPr>
            <a:grpSpLocks noChangeAspect="1"/>
          </p:cNvGrpSpPr>
          <p:nvPr/>
        </p:nvGrpSpPr>
        <p:grpSpPr>
          <a:xfrm>
            <a:off x="1086310" y="666013"/>
            <a:ext cx="1562890" cy="1562890"/>
            <a:chOff x="0" y="0"/>
            <a:chExt cx="14840029" cy="14840029"/>
          </a:xfrm>
        </p:grpSpPr>
        <p:sp>
          <p:nvSpPr>
            <p:cNvPr id="35" name="Freeform 35"/>
            <p:cNvSpPr/>
            <p:nvPr/>
          </p:nvSpPr>
          <p:spPr>
            <a:xfrm>
              <a:off x="0" y="0"/>
              <a:ext cx="14840031" cy="14840029"/>
            </a:xfrm>
            <a:custGeom>
              <a:avLst/>
              <a:gdLst/>
              <a:ahLst/>
              <a:cxnLst/>
              <a:rect l="l" t="t" r="r" b="b"/>
              <a:pathLst>
                <a:path w="14840031" h="14840029">
                  <a:moveTo>
                    <a:pt x="2268288" y="14675419"/>
                  </a:moveTo>
                  <a:cubicBezTo>
                    <a:pt x="2373687" y="14780817"/>
                    <a:pt x="2516637" y="14840029"/>
                    <a:pt x="2665693" y="14840029"/>
                  </a:cubicBezTo>
                  <a:lnTo>
                    <a:pt x="12174338" y="14840029"/>
                  </a:lnTo>
                  <a:cubicBezTo>
                    <a:pt x="12323394" y="14840029"/>
                    <a:pt x="12466344" y="14780817"/>
                    <a:pt x="12571743" y="14675419"/>
                  </a:cubicBezTo>
                  <a:lnTo>
                    <a:pt x="14675421" y="12571741"/>
                  </a:lnTo>
                  <a:cubicBezTo>
                    <a:pt x="14780819" y="12466343"/>
                    <a:pt x="14840031" y="12323393"/>
                    <a:pt x="14840031" y="12174337"/>
                  </a:cubicBezTo>
                  <a:lnTo>
                    <a:pt x="14840031" y="2665692"/>
                  </a:lnTo>
                  <a:cubicBezTo>
                    <a:pt x="14840031" y="2516636"/>
                    <a:pt x="14780819" y="2373686"/>
                    <a:pt x="14675421" y="2268287"/>
                  </a:cubicBezTo>
                  <a:lnTo>
                    <a:pt x="12571741" y="164610"/>
                  </a:lnTo>
                  <a:cubicBezTo>
                    <a:pt x="12466344" y="59212"/>
                    <a:pt x="12323393" y="0"/>
                    <a:pt x="12174338" y="0"/>
                  </a:cubicBezTo>
                  <a:lnTo>
                    <a:pt x="2665692" y="0"/>
                  </a:lnTo>
                  <a:cubicBezTo>
                    <a:pt x="2516637" y="0"/>
                    <a:pt x="2373686" y="59212"/>
                    <a:pt x="2268287" y="164610"/>
                  </a:cubicBezTo>
                  <a:lnTo>
                    <a:pt x="164611" y="2268287"/>
                  </a:lnTo>
                  <a:cubicBezTo>
                    <a:pt x="59212" y="2373686"/>
                    <a:pt x="0" y="2516636"/>
                    <a:pt x="0" y="2665692"/>
                  </a:cubicBezTo>
                  <a:lnTo>
                    <a:pt x="0" y="12174338"/>
                  </a:lnTo>
                  <a:cubicBezTo>
                    <a:pt x="0" y="12323394"/>
                    <a:pt x="59212" y="12466344"/>
                    <a:pt x="164610" y="12571742"/>
                  </a:cubicBezTo>
                  <a:lnTo>
                    <a:pt x="2268288" y="14675419"/>
                  </a:lnTo>
                  <a:close/>
                </a:path>
              </a:pathLst>
            </a:custGeom>
            <a:solidFill>
              <a:srgbClr val="009F7E"/>
            </a:solidFill>
          </p:spPr>
          <p:txBody>
            <a:bodyPr/>
            <a:lstStyle/>
            <a:p>
              <a:endParaRPr lang="en-US"/>
            </a:p>
          </p:txBody>
        </p:sp>
        <p:sp>
          <p:nvSpPr>
            <p:cNvPr id="36" name="Freeform 36"/>
            <p:cNvSpPr/>
            <p:nvPr/>
          </p:nvSpPr>
          <p:spPr>
            <a:xfrm>
              <a:off x="200383" y="200383"/>
              <a:ext cx="14439263" cy="14439263"/>
            </a:xfrm>
            <a:custGeom>
              <a:avLst/>
              <a:gdLst/>
              <a:ahLst/>
              <a:cxnLst/>
              <a:rect l="l" t="t" r="r" b="b"/>
              <a:pathLst>
                <a:path w="14439263" h="14439263">
                  <a:moveTo>
                    <a:pt x="2209597" y="14333344"/>
                  </a:moveTo>
                  <a:cubicBezTo>
                    <a:pt x="2277416" y="14401163"/>
                    <a:pt x="2369399" y="14439263"/>
                    <a:pt x="2465309" y="14439263"/>
                  </a:cubicBezTo>
                  <a:lnTo>
                    <a:pt x="11973955" y="14439263"/>
                  </a:lnTo>
                  <a:cubicBezTo>
                    <a:pt x="12069866" y="14439263"/>
                    <a:pt x="12161847" y="14401163"/>
                    <a:pt x="12229668" y="14333344"/>
                  </a:cubicBezTo>
                  <a:lnTo>
                    <a:pt x="14333344" y="12229666"/>
                  </a:lnTo>
                  <a:cubicBezTo>
                    <a:pt x="14401163" y="12161847"/>
                    <a:pt x="14439263" y="12069864"/>
                    <a:pt x="14439263" y="11973954"/>
                  </a:cubicBezTo>
                  <a:lnTo>
                    <a:pt x="14439263" y="2465309"/>
                  </a:lnTo>
                  <a:cubicBezTo>
                    <a:pt x="14439263" y="2369399"/>
                    <a:pt x="14401163" y="2277416"/>
                    <a:pt x="14333344" y="2209597"/>
                  </a:cubicBezTo>
                  <a:lnTo>
                    <a:pt x="12229667" y="105919"/>
                  </a:lnTo>
                  <a:cubicBezTo>
                    <a:pt x="12161848" y="38100"/>
                    <a:pt x="12069865" y="0"/>
                    <a:pt x="11973955" y="0"/>
                  </a:cubicBezTo>
                  <a:lnTo>
                    <a:pt x="2465309" y="0"/>
                  </a:lnTo>
                  <a:cubicBezTo>
                    <a:pt x="2369399" y="0"/>
                    <a:pt x="2277416" y="38100"/>
                    <a:pt x="2209597" y="105919"/>
                  </a:cubicBezTo>
                  <a:lnTo>
                    <a:pt x="105919" y="2209596"/>
                  </a:lnTo>
                  <a:cubicBezTo>
                    <a:pt x="38100" y="2277415"/>
                    <a:pt x="0" y="2369397"/>
                    <a:pt x="0" y="2465308"/>
                  </a:cubicBezTo>
                  <a:lnTo>
                    <a:pt x="0" y="11973953"/>
                  </a:lnTo>
                  <a:cubicBezTo>
                    <a:pt x="0" y="12069865"/>
                    <a:pt x="38100" y="12161845"/>
                    <a:pt x="105919" y="12229665"/>
                  </a:cubicBezTo>
                  <a:lnTo>
                    <a:pt x="2209597" y="14333344"/>
                  </a:lnTo>
                  <a:close/>
                </a:path>
              </a:pathLst>
            </a:custGeom>
            <a:solidFill>
              <a:srgbClr val="FFFFFF"/>
            </a:solidFill>
          </p:spPr>
          <p:txBody>
            <a:bodyPr/>
            <a:lstStyle/>
            <a:p>
              <a:endParaRPr lang="en-US"/>
            </a:p>
          </p:txBody>
        </p:sp>
        <p:sp>
          <p:nvSpPr>
            <p:cNvPr id="37" name="Freeform 37"/>
            <p:cNvSpPr/>
            <p:nvPr/>
          </p:nvSpPr>
          <p:spPr>
            <a:xfrm>
              <a:off x="562014" y="562014"/>
              <a:ext cx="13716001" cy="13716001"/>
            </a:xfrm>
            <a:custGeom>
              <a:avLst/>
              <a:gdLst/>
              <a:ahLst/>
              <a:cxnLst/>
              <a:rect l="l" t="t" r="r" b="b"/>
              <a:pathLst>
                <a:path w="13716001" h="13716001">
                  <a:moveTo>
                    <a:pt x="11612324" y="0"/>
                  </a:moveTo>
                  <a:lnTo>
                    <a:pt x="2103678" y="0"/>
                  </a:lnTo>
                  <a:lnTo>
                    <a:pt x="0" y="2103678"/>
                  </a:lnTo>
                  <a:lnTo>
                    <a:pt x="0" y="11612323"/>
                  </a:lnTo>
                  <a:lnTo>
                    <a:pt x="2103678" y="13716001"/>
                  </a:lnTo>
                  <a:lnTo>
                    <a:pt x="11612324" y="13716001"/>
                  </a:lnTo>
                  <a:lnTo>
                    <a:pt x="13716001" y="11612323"/>
                  </a:lnTo>
                  <a:lnTo>
                    <a:pt x="13716001" y="2103678"/>
                  </a:lnTo>
                  <a:close/>
                </a:path>
              </a:pathLst>
            </a:custGeom>
            <a:blipFill>
              <a:blip r:embed="rId9"/>
              <a:stretch>
                <a:fillRect t="-25046" b="-25046"/>
              </a:stretch>
            </a:blipFill>
          </p:spPr>
          <p:txBody>
            <a:bodyPr/>
            <a:lstStyle/>
            <a:p>
              <a:endParaRPr lang="en-US"/>
            </a:p>
          </p:txBody>
        </p:sp>
      </p:grpSp>
      <p:sp>
        <p:nvSpPr>
          <p:cNvPr id="38" name="TextBox 38"/>
          <p:cNvSpPr txBox="1"/>
          <p:nvPr/>
        </p:nvSpPr>
        <p:spPr>
          <a:xfrm>
            <a:off x="1024150" y="5462000"/>
            <a:ext cx="593905" cy="447162"/>
          </a:xfrm>
          <a:prstGeom prst="rect">
            <a:avLst/>
          </a:prstGeom>
        </p:spPr>
        <p:txBody>
          <a:bodyPr lIns="0" tIns="0" rIns="0" bIns="0" rtlCol="0" anchor="t">
            <a:spAutoFit/>
          </a:bodyPr>
          <a:lstStyle/>
          <a:p>
            <a:pPr>
              <a:lnSpc>
                <a:spcPts val="1868"/>
              </a:lnSpc>
            </a:pPr>
            <a:r>
              <a:rPr lang="en-US" sz="934">
                <a:solidFill>
                  <a:srgbClr val="FFFFFF"/>
                </a:solidFill>
                <a:latin typeface="Now"/>
              </a:rPr>
              <a:t>Spanish</a:t>
            </a:r>
          </a:p>
          <a:p>
            <a:pPr>
              <a:lnSpc>
                <a:spcPts val="1868"/>
              </a:lnSpc>
            </a:pPr>
            <a:r>
              <a:rPr lang="en-US" sz="934">
                <a:solidFill>
                  <a:srgbClr val="FFFFFF"/>
                </a:solidFill>
                <a:latin typeface="Now"/>
              </a:rPr>
              <a:t>English</a:t>
            </a:r>
          </a:p>
        </p:txBody>
      </p:sp>
      <p:sp>
        <p:nvSpPr>
          <p:cNvPr id="39" name="TextBox 39"/>
          <p:cNvSpPr txBox="1"/>
          <p:nvPr/>
        </p:nvSpPr>
        <p:spPr>
          <a:xfrm>
            <a:off x="4385219" y="4863257"/>
            <a:ext cx="2525123" cy="650006"/>
          </a:xfrm>
          <a:prstGeom prst="rect">
            <a:avLst/>
          </a:prstGeom>
        </p:spPr>
        <p:txBody>
          <a:bodyPr lIns="0" tIns="0" rIns="0" bIns="0" rtlCol="0" anchor="t">
            <a:spAutoFit/>
          </a:bodyPr>
          <a:lstStyle/>
          <a:p>
            <a:pPr algn="just">
              <a:lnSpc>
                <a:spcPts val="1307"/>
              </a:lnSpc>
            </a:pPr>
            <a:r>
              <a:rPr lang="en-US" sz="934">
                <a:solidFill>
                  <a:srgbClr val="3B3C41"/>
                </a:solidFill>
                <a:latin typeface="Now"/>
              </a:rPr>
              <a:t>Lorem ipsum dolor sit amet, consectetur adipiscing elit, sed do eiusmod tempor incididunt ut labore et dolore magna aliqua. Ut enim ad minim veniam, </a:t>
            </a:r>
          </a:p>
        </p:txBody>
      </p:sp>
      <p:sp>
        <p:nvSpPr>
          <p:cNvPr id="40" name="TextBox 40"/>
          <p:cNvSpPr txBox="1"/>
          <p:nvPr/>
        </p:nvSpPr>
        <p:spPr>
          <a:xfrm>
            <a:off x="3242690" y="3479413"/>
            <a:ext cx="1526930" cy="331128"/>
          </a:xfrm>
          <a:prstGeom prst="rect">
            <a:avLst/>
          </a:prstGeom>
        </p:spPr>
        <p:txBody>
          <a:bodyPr lIns="0" tIns="0" rIns="0" bIns="0" rtlCol="0" anchor="t">
            <a:spAutoFit/>
          </a:bodyPr>
          <a:lstStyle/>
          <a:p>
            <a:pPr algn="just">
              <a:lnSpc>
                <a:spcPts val="2643"/>
              </a:lnSpc>
            </a:pPr>
            <a:r>
              <a:rPr lang="en-US" sz="1888">
                <a:solidFill>
                  <a:srgbClr val="FFFFFF"/>
                </a:solidFill>
                <a:latin typeface="Now Medium"/>
              </a:rPr>
              <a:t>Education</a:t>
            </a:r>
          </a:p>
        </p:txBody>
      </p:sp>
      <p:sp>
        <p:nvSpPr>
          <p:cNvPr id="41" name="TextBox 41"/>
          <p:cNvSpPr txBox="1"/>
          <p:nvPr/>
        </p:nvSpPr>
        <p:spPr>
          <a:xfrm>
            <a:off x="3228807" y="6566983"/>
            <a:ext cx="1526930" cy="331128"/>
          </a:xfrm>
          <a:prstGeom prst="rect">
            <a:avLst/>
          </a:prstGeom>
        </p:spPr>
        <p:txBody>
          <a:bodyPr lIns="0" tIns="0" rIns="0" bIns="0" rtlCol="0" anchor="t">
            <a:spAutoFit/>
          </a:bodyPr>
          <a:lstStyle/>
          <a:p>
            <a:pPr algn="just">
              <a:lnSpc>
                <a:spcPts val="2643"/>
              </a:lnSpc>
            </a:pPr>
            <a:r>
              <a:rPr lang="en-US" sz="1888">
                <a:solidFill>
                  <a:srgbClr val="FFFFFF"/>
                </a:solidFill>
                <a:latin typeface="Now Medium"/>
              </a:rPr>
              <a:t>Experience</a:t>
            </a:r>
          </a:p>
        </p:txBody>
      </p:sp>
      <p:sp>
        <p:nvSpPr>
          <p:cNvPr id="42" name="TextBox 42"/>
          <p:cNvSpPr txBox="1"/>
          <p:nvPr/>
        </p:nvSpPr>
        <p:spPr>
          <a:xfrm>
            <a:off x="4385219" y="4112939"/>
            <a:ext cx="2525123" cy="650006"/>
          </a:xfrm>
          <a:prstGeom prst="rect">
            <a:avLst/>
          </a:prstGeom>
        </p:spPr>
        <p:txBody>
          <a:bodyPr lIns="0" tIns="0" rIns="0" bIns="0" rtlCol="0" anchor="t">
            <a:spAutoFit/>
          </a:bodyPr>
          <a:lstStyle/>
          <a:p>
            <a:pPr algn="just">
              <a:lnSpc>
                <a:spcPts val="1307"/>
              </a:lnSpc>
            </a:pPr>
            <a:r>
              <a:rPr lang="en-US" sz="934">
                <a:solidFill>
                  <a:srgbClr val="3B3C41"/>
                </a:solidFill>
                <a:latin typeface="Now"/>
              </a:rPr>
              <a:t>Lorem ipsum dolor sit amet, consectetur adipiscing elit, sed do eiusmod tempor incididunt ut labore et dolore magna aliqua. Ut enim ad minim veniam, </a:t>
            </a:r>
          </a:p>
        </p:txBody>
      </p:sp>
      <p:sp>
        <p:nvSpPr>
          <p:cNvPr id="43" name="TextBox 43"/>
          <p:cNvSpPr txBox="1"/>
          <p:nvPr/>
        </p:nvSpPr>
        <p:spPr>
          <a:xfrm>
            <a:off x="3242690" y="4067858"/>
            <a:ext cx="665412" cy="166136"/>
          </a:xfrm>
          <a:prstGeom prst="rect">
            <a:avLst/>
          </a:prstGeom>
        </p:spPr>
        <p:txBody>
          <a:bodyPr lIns="0" tIns="0" rIns="0" bIns="0" rtlCol="0" anchor="t">
            <a:spAutoFit/>
          </a:bodyPr>
          <a:lstStyle/>
          <a:p>
            <a:pPr>
              <a:lnSpc>
                <a:spcPts val="1307"/>
              </a:lnSpc>
            </a:pPr>
            <a:r>
              <a:rPr lang="en-US" sz="934">
                <a:solidFill>
                  <a:srgbClr val="3B3C41"/>
                </a:solidFill>
                <a:latin typeface="Now Medium"/>
              </a:rPr>
              <a:t>2015</a:t>
            </a:r>
          </a:p>
        </p:txBody>
      </p:sp>
      <p:sp>
        <p:nvSpPr>
          <p:cNvPr id="44" name="TextBox 44"/>
          <p:cNvSpPr txBox="1"/>
          <p:nvPr/>
        </p:nvSpPr>
        <p:spPr>
          <a:xfrm>
            <a:off x="3139250" y="4169311"/>
            <a:ext cx="1245969" cy="166136"/>
          </a:xfrm>
          <a:prstGeom prst="rect">
            <a:avLst/>
          </a:prstGeom>
        </p:spPr>
        <p:txBody>
          <a:bodyPr lIns="0" tIns="0" rIns="0" bIns="0" rtlCol="0" anchor="t">
            <a:spAutoFit/>
          </a:bodyPr>
          <a:lstStyle/>
          <a:p>
            <a:pPr algn="just">
              <a:lnSpc>
                <a:spcPts val="1307"/>
              </a:lnSpc>
            </a:pPr>
            <a:r>
              <a:rPr lang="en-US" sz="934">
                <a:solidFill>
                  <a:srgbClr val="3B3C41"/>
                </a:solidFill>
                <a:latin typeface="Now"/>
              </a:rPr>
              <a:t>University Name</a:t>
            </a:r>
          </a:p>
        </p:txBody>
      </p:sp>
      <p:sp>
        <p:nvSpPr>
          <p:cNvPr id="45" name="TextBox 45"/>
          <p:cNvSpPr txBox="1"/>
          <p:nvPr/>
        </p:nvSpPr>
        <p:spPr>
          <a:xfrm>
            <a:off x="3242690" y="2598511"/>
            <a:ext cx="3667653" cy="650006"/>
          </a:xfrm>
          <a:prstGeom prst="rect">
            <a:avLst/>
          </a:prstGeom>
        </p:spPr>
        <p:txBody>
          <a:bodyPr lIns="0" tIns="0" rIns="0" bIns="0" rtlCol="0" anchor="t">
            <a:spAutoFit/>
          </a:bodyPr>
          <a:lstStyle/>
          <a:p>
            <a:pPr algn="just">
              <a:lnSpc>
                <a:spcPts val="1307"/>
              </a:lnSpc>
            </a:pPr>
            <a:r>
              <a:rPr lang="en-US" sz="934">
                <a:solidFill>
                  <a:srgbClr val="3B3C41"/>
                </a:solidFill>
                <a:latin typeface="Now"/>
              </a:rPr>
              <a:t>Lorem ipsum dolor sit amet, consectetur adipiscing elit, sed do eiusmod tempor incididunt ut labore et dolore magna aliqua. Ut enim ad minim veniam, quis nostrud exercitation ullamco laboris nisi ut aliquip ex ea commodo consequat.</a:t>
            </a:r>
          </a:p>
        </p:txBody>
      </p:sp>
      <p:sp>
        <p:nvSpPr>
          <p:cNvPr id="46" name="TextBox 46"/>
          <p:cNvSpPr txBox="1"/>
          <p:nvPr/>
        </p:nvSpPr>
        <p:spPr>
          <a:xfrm>
            <a:off x="1095657" y="4965865"/>
            <a:ext cx="1330824" cy="331128"/>
          </a:xfrm>
          <a:prstGeom prst="rect">
            <a:avLst/>
          </a:prstGeom>
        </p:spPr>
        <p:txBody>
          <a:bodyPr lIns="0" tIns="0" rIns="0" bIns="0" rtlCol="0" anchor="t">
            <a:spAutoFit/>
          </a:bodyPr>
          <a:lstStyle/>
          <a:p>
            <a:pPr algn="just">
              <a:lnSpc>
                <a:spcPts val="2643"/>
              </a:lnSpc>
            </a:pPr>
            <a:r>
              <a:rPr lang="en-US" sz="1888">
                <a:solidFill>
                  <a:srgbClr val="FFFFFF"/>
                </a:solidFill>
                <a:latin typeface="Now"/>
              </a:rPr>
              <a:t>Language</a:t>
            </a:r>
          </a:p>
        </p:txBody>
      </p:sp>
      <p:sp>
        <p:nvSpPr>
          <p:cNvPr id="47" name="TextBox 47"/>
          <p:cNvSpPr txBox="1"/>
          <p:nvPr/>
        </p:nvSpPr>
        <p:spPr>
          <a:xfrm>
            <a:off x="4385219" y="5616069"/>
            <a:ext cx="2525123" cy="650006"/>
          </a:xfrm>
          <a:prstGeom prst="rect">
            <a:avLst/>
          </a:prstGeom>
        </p:spPr>
        <p:txBody>
          <a:bodyPr lIns="0" tIns="0" rIns="0" bIns="0" rtlCol="0" anchor="t">
            <a:spAutoFit/>
          </a:bodyPr>
          <a:lstStyle/>
          <a:p>
            <a:pPr algn="just">
              <a:lnSpc>
                <a:spcPts val="1307"/>
              </a:lnSpc>
            </a:pPr>
            <a:r>
              <a:rPr lang="en-US" sz="934">
                <a:solidFill>
                  <a:srgbClr val="3B3C41"/>
                </a:solidFill>
                <a:latin typeface="Now"/>
              </a:rPr>
              <a:t>Lorem ipsum dolor sit amet, consectetur adipiscing elit, sed do eiusmod tempor incididunt ut labore et dolore magna aliqua. Ut enim ad minim veniam, </a:t>
            </a:r>
          </a:p>
        </p:txBody>
      </p:sp>
      <p:sp>
        <p:nvSpPr>
          <p:cNvPr id="48" name="TextBox 48"/>
          <p:cNvSpPr txBox="1"/>
          <p:nvPr/>
        </p:nvSpPr>
        <p:spPr>
          <a:xfrm>
            <a:off x="3242690" y="4818175"/>
            <a:ext cx="665412" cy="166136"/>
          </a:xfrm>
          <a:prstGeom prst="rect">
            <a:avLst/>
          </a:prstGeom>
        </p:spPr>
        <p:txBody>
          <a:bodyPr lIns="0" tIns="0" rIns="0" bIns="0" rtlCol="0" anchor="t">
            <a:spAutoFit/>
          </a:bodyPr>
          <a:lstStyle/>
          <a:p>
            <a:pPr>
              <a:lnSpc>
                <a:spcPts val="1307"/>
              </a:lnSpc>
            </a:pPr>
            <a:r>
              <a:rPr lang="en-US" sz="934">
                <a:solidFill>
                  <a:srgbClr val="3B3C41"/>
                </a:solidFill>
                <a:latin typeface="Now Medium"/>
              </a:rPr>
              <a:t>2015</a:t>
            </a:r>
          </a:p>
        </p:txBody>
      </p:sp>
      <p:sp>
        <p:nvSpPr>
          <p:cNvPr id="49" name="TextBox 49"/>
          <p:cNvSpPr txBox="1"/>
          <p:nvPr/>
        </p:nvSpPr>
        <p:spPr>
          <a:xfrm>
            <a:off x="3242690" y="5570988"/>
            <a:ext cx="665412" cy="166136"/>
          </a:xfrm>
          <a:prstGeom prst="rect">
            <a:avLst/>
          </a:prstGeom>
        </p:spPr>
        <p:txBody>
          <a:bodyPr lIns="0" tIns="0" rIns="0" bIns="0" rtlCol="0" anchor="t">
            <a:spAutoFit/>
          </a:bodyPr>
          <a:lstStyle/>
          <a:p>
            <a:pPr>
              <a:lnSpc>
                <a:spcPts val="1307"/>
              </a:lnSpc>
            </a:pPr>
            <a:r>
              <a:rPr lang="en-US" sz="934">
                <a:solidFill>
                  <a:srgbClr val="3B3C41"/>
                </a:solidFill>
                <a:latin typeface="Now Medium"/>
              </a:rPr>
              <a:t>2015</a:t>
            </a:r>
          </a:p>
        </p:txBody>
      </p:sp>
      <p:sp>
        <p:nvSpPr>
          <p:cNvPr id="50" name="TextBox 50"/>
          <p:cNvSpPr txBox="1"/>
          <p:nvPr/>
        </p:nvSpPr>
        <p:spPr>
          <a:xfrm>
            <a:off x="3242690" y="4477122"/>
            <a:ext cx="904354" cy="166136"/>
          </a:xfrm>
          <a:prstGeom prst="rect">
            <a:avLst/>
          </a:prstGeom>
        </p:spPr>
        <p:txBody>
          <a:bodyPr lIns="0" tIns="0" rIns="0" bIns="0" rtlCol="0" anchor="t">
            <a:spAutoFit/>
          </a:bodyPr>
          <a:lstStyle/>
          <a:p>
            <a:pPr>
              <a:lnSpc>
                <a:spcPts val="1307"/>
              </a:lnSpc>
            </a:pPr>
            <a:r>
              <a:rPr lang="en-US" sz="934">
                <a:solidFill>
                  <a:srgbClr val="3B3C41"/>
                </a:solidFill>
                <a:latin typeface="Now Medium"/>
              </a:rPr>
              <a:t>Your Degree</a:t>
            </a:r>
          </a:p>
        </p:txBody>
      </p:sp>
      <p:sp>
        <p:nvSpPr>
          <p:cNvPr id="51" name="TextBox 51"/>
          <p:cNvSpPr txBox="1"/>
          <p:nvPr/>
        </p:nvSpPr>
        <p:spPr>
          <a:xfrm>
            <a:off x="3242690" y="5227440"/>
            <a:ext cx="904354" cy="166136"/>
          </a:xfrm>
          <a:prstGeom prst="rect">
            <a:avLst/>
          </a:prstGeom>
        </p:spPr>
        <p:txBody>
          <a:bodyPr lIns="0" tIns="0" rIns="0" bIns="0" rtlCol="0" anchor="t">
            <a:spAutoFit/>
          </a:bodyPr>
          <a:lstStyle/>
          <a:p>
            <a:pPr>
              <a:lnSpc>
                <a:spcPts val="1307"/>
              </a:lnSpc>
            </a:pPr>
            <a:r>
              <a:rPr lang="en-US" sz="934">
                <a:solidFill>
                  <a:srgbClr val="3B3C41"/>
                </a:solidFill>
                <a:latin typeface="Now Medium"/>
              </a:rPr>
              <a:t>Your Degree</a:t>
            </a:r>
          </a:p>
        </p:txBody>
      </p:sp>
      <p:sp>
        <p:nvSpPr>
          <p:cNvPr id="52" name="TextBox 52"/>
          <p:cNvSpPr txBox="1"/>
          <p:nvPr/>
        </p:nvSpPr>
        <p:spPr>
          <a:xfrm>
            <a:off x="3242690" y="5980252"/>
            <a:ext cx="904354" cy="166136"/>
          </a:xfrm>
          <a:prstGeom prst="rect">
            <a:avLst/>
          </a:prstGeom>
        </p:spPr>
        <p:txBody>
          <a:bodyPr lIns="0" tIns="0" rIns="0" bIns="0" rtlCol="0" anchor="t">
            <a:spAutoFit/>
          </a:bodyPr>
          <a:lstStyle/>
          <a:p>
            <a:pPr>
              <a:lnSpc>
                <a:spcPts val="1307"/>
              </a:lnSpc>
            </a:pPr>
            <a:r>
              <a:rPr lang="en-US" sz="934">
                <a:solidFill>
                  <a:srgbClr val="3B3C41"/>
                </a:solidFill>
                <a:latin typeface="Now Medium"/>
              </a:rPr>
              <a:t>Your Degree</a:t>
            </a:r>
          </a:p>
        </p:txBody>
      </p:sp>
      <p:sp>
        <p:nvSpPr>
          <p:cNvPr id="53" name="TextBox 53"/>
          <p:cNvSpPr txBox="1"/>
          <p:nvPr/>
        </p:nvSpPr>
        <p:spPr>
          <a:xfrm>
            <a:off x="3242690" y="4994430"/>
            <a:ext cx="1245969" cy="166136"/>
          </a:xfrm>
          <a:prstGeom prst="rect">
            <a:avLst/>
          </a:prstGeom>
        </p:spPr>
        <p:txBody>
          <a:bodyPr lIns="0" tIns="0" rIns="0" bIns="0" rtlCol="0" anchor="t">
            <a:spAutoFit/>
          </a:bodyPr>
          <a:lstStyle/>
          <a:p>
            <a:pPr algn="just">
              <a:lnSpc>
                <a:spcPts val="1307"/>
              </a:lnSpc>
            </a:pPr>
            <a:r>
              <a:rPr lang="en-US" sz="934">
                <a:solidFill>
                  <a:srgbClr val="3B3C41"/>
                </a:solidFill>
                <a:latin typeface="Now"/>
              </a:rPr>
              <a:t>University Name</a:t>
            </a:r>
          </a:p>
        </p:txBody>
      </p:sp>
      <p:sp>
        <p:nvSpPr>
          <p:cNvPr id="54" name="TextBox 54"/>
          <p:cNvSpPr txBox="1"/>
          <p:nvPr/>
        </p:nvSpPr>
        <p:spPr>
          <a:xfrm>
            <a:off x="3242690" y="5747243"/>
            <a:ext cx="1245969" cy="166136"/>
          </a:xfrm>
          <a:prstGeom prst="rect">
            <a:avLst/>
          </a:prstGeom>
        </p:spPr>
        <p:txBody>
          <a:bodyPr lIns="0" tIns="0" rIns="0" bIns="0" rtlCol="0" anchor="t">
            <a:spAutoFit/>
          </a:bodyPr>
          <a:lstStyle/>
          <a:p>
            <a:pPr algn="just">
              <a:lnSpc>
                <a:spcPts val="1307"/>
              </a:lnSpc>
            </a:pPr>
            <a:r>
              <a:rPr lang="en-US" sz="934">
                <a:solidFill>
                  <a:srgbClr val="3B3C41"/>
                </a:solidFill>
                <a:latin typeface="Now"/>
              </a:rPr>
              <a:t>University Name</a:t>
            </a:r>
          </a:p>
        </p:txBody>
      </p:sp>
      <p:sp>
        <p:nvSpPr>
          <p:cNvPr id="55" name="TextBox 55"/>
          <p:cNvSpPr txBox="1"/>
          <p:nvPr/>
        </p:nvSpPr>
        <p:spPr>
          <a:xfrm>
            <a:off x="3242690" y="2018675"/>
            <a:ext cx="1330824" cy="321603"/>
          </a:xfrm>
          <a:prstGeom prst="rect">
            <a:avLst/>
          </a:prstGeom>
        </p:spPr>
        <p:txBody>
          <a:bodyPr lIns="0" tIns="0" rIns="0" bIns="0" rtlCol="0" anchor="t">
            <a:spAutoFit/>
          </a:bodyPr>
          <a:lstStyle/>
          <a:p>
            <a:pPr algn="just">
              <a:lnSpc>
                <a:spcPts val="2643"/>
              </a:lnSpc>
            </a:pPr>
            <a:r>
              <a:rPr lang="en-US" sz="1888">
                <a:solidFill>
                  <a:srgbClr val="FFFFFF"/>
                </a:solidFill>
                <a:latin typeface="Open Sans Bold"/>
              </a:rPr>
              <a:t>About Me</a:t>
            </a:r>
          </a:p>
        </p:txBody>
      </p:sp>
      <p:sp>
        <p:nvSpPr>
          <p:cNvPr id="56" name="TextBox 56"/>
          <p:cNvSpPr txBox="1"/>
          <p:nvPr/>
        </p:nvSpPr>
        <p:spPr>
          <a:xfrm>
            <a:off x="1099610" y="6113129"/>
            <a:ext cx="1330824" cy="331128"/>
          </a:xfrm>
          <a:prstGeom prst="rect">
            <a:avLst/>
          </a:prstGeom>
        </p:spPr>
        <p:txBody>
          <a:bodyPr lIns="0" tIns="0" rIns="0" bIns="0" rtlCol="0" anchor="t">
            <a:spAutoFit/>
          </a:bodyPr>
          <a:lstStyle/>
          <a:p>
            <a:pPr algn="just">
              <a:lnSpc>
                <a:spcPts val="2643"/>
              </a:lnSpc>
            </a:pPr>
            <a:r>
              <a:rPr lang="en-US" sz="1888">
                <a:solidFill>
                  <a:srgbClr val="FFFFFF"/>
                </a:solidFill>
                <a:latin typeface="Now"/>
              </a:rPr>
              <a:t>Expertise</a:t>
            </a:r>
          </a:p>
        </p:txBody>
      </p:sp>
      <p:sp>
        <p:nvSpPr>
          <p:cNvPr id="57" name="TextBox 57"/>
          <p:cNvSpPr txBox="1"/>
          <p:nvPr/>
        </p:nvSpPr>
        <p:spPr>
          <a:xfrm>
            <a:off x="1027031" y="6592140"/>
            <a:ext cx="1475982" cy="1378919"/>
          </a:xfrm>
          <a:prstGeom prst="rect">
            <a:avLst/>
          </a:prstGeom>
        </p:spPr>
        <p:txBody>
          <a:bodyPr lIns="0" tIns="0" rIns="0" bIns="0" rtlCol="0" anchor="t">
            <a:spAutoFit/>
          </a:bodyPr>
          <a:lstStyle/>
          <a:p>
            <a:pPr marL="201699" lvl="1" indent="-100850">
              <a:lnSpc>
                <a:spcPts val="1868"/>
              </a:lnSpc>
              <a:buFont typeface="Arial"/>
              <a:buChar char="•"/>
            </a:pPr>
            <a:r>
              <a:rPr lang="en-US" sz="934">
                <a:solidFill>
                  <a:srgbClr val="FFFFFF"/>
                </a:solidFill>
                <a:latin typeface="Now"/>
              </a:rPr>
              <a:t>ui/ux</a:t>
            </a:r>
          </a:p>
          <a:p>
            <a:pPr marL="201699" lvl="1" indent="-100850">
              <a:lnSpc>
                <a:spcPts val="1868"/>
              </a:lnSpc>
              <a:buFont typeface="Arial"/>
              <a:buChar char="•"/>
            </a:pPr>
            <a:r>
              <a:rPr lang="en-US" sz="934">
                <a:solidFill>
                  <a:srgbClr val="FFFFFF"/>
                </a:solidFill>
                <a:latin typeface="Now"/>
              </a:rPr>
              <a:t>user flow</a:t>
            </a:r>
          </a:p>
          <a:p>
            <a:pPr marL="201699" lvl="1" indent="-100850">
              <a:lnSpc>
                <a:spcPts val="1868"/>
              </a:lnSpc>
              <a:buFont typeface="Arial"/>
              <a:buChar char="•"/>
            </a:pPr>
            <a:r>
              <a:rPr lang="en-US" sz="934">
                <a:solidFill>
                  <a:srgbClr val="FFFFFF"/>
                </a:solidFill>
                <a:latin typeface="Now"/>
              </a:rPr>
              <a:t>process flow</a:t>
            </a:r>
          </a:p>
          <a:p>
            <a:pPr marL="201699" lvl="1" indent="-100850">
              <a:lnSpc>
                <a:spcPts val="1868"/>
              </a:lnSpc>
              <a:buFont typeface="Arial"/>
              <a:buChar char="•"/>
            </a:pPr>
            <a:r>
              <a:rPr lang="en-US" sz="934">
                <a:solidFill>
                  <a:srgbClr val="FFFFFF"/>
                </a:solidFill>
                <a:latin typeface="Now"/>
              </a:rPr>
              <a:t>visual design</a:t>
            </a:r>
          </a:p>
          <a:p>
            <a:pPr marL="201699" lvl="1" indent="-100850">
              <a:lnSpc>
                <a:spcPts val="1868"/>
              </a:lnSpc>
              <a:buFont typeface="Arial"/>
              <a:buChar char="•"/>
            </a:pPr>
            <a:r>
              <a:rPr lang="en-US" sz="934">
                <a:solidFill>
                  <a:srgbClr val="FFFFFF"/>
                </a:solidFill>
                <a:latin typeface="Now"/>
              </a:rPr>
              <a:t>leadership</a:t>
            </a:r>
          </a:p>
          <a:p>
            <a:pPr marL="201699" lvl="1" indent="-100850">
              <a:lnSpc>
                <a:spcPts val="1868"/>
              </a:lnSpc>
              <a:buFont typeface="Arial"/>
              <a:buChar char="•"/>
            </a:pPr>
            <a:r>
              <a:rPr lang="en-US" sz="934">
                <a:solidFill>
                  <a:srgbClr val="FFFFFF"/>
                </a:solidFill>
                <a:latin typeface="Now"/>
              </a:rPr>
              <a:t>coaching</a:t>
            </a:r>
          </a:p>
        </p:txBody>
      </p:sp>
      <p:sp>
        <p:nvSpPr>
          <p:cNvPr id="58" name="TextBox 58"/>
          <p:cNvSpPr txBox="1"/>
          <p:nvPr/>
        </p:nvSpPr>
        <p:spPr>
          <a:xfrm>
            <a:off x="1024150" y="2914991"/>
            <a:ext cx="1330824" cy="331128"/>
          </a:xfrm>
          <a:prstGeom prst="rect">
            <a:avLst/>
          </a:prstGeom>
        </p:spPr>
        <p:txBody>
          <a:bodyPr lIns="0" tIns="0" rIns="0" bIns="0" rtlCol="0" anchor="t">
            <a:spAutoFit/>
          </a:bodyPr>
          <a:lstStyle/>
          <a:p>
            <a:pPr algn="just">
              <a:lnSpc>
                <a:spcPts val="2643"/>
              </a:lnSpc>
            </a:pPr>
            <a:r>
              <a:rPr lang="en-US" sz="1888">
                <a:solidFill>
                  <a:srgbClr val="FFFFFF"/>
                </a:solidFill>
                <a:latin typeface="Now Medium"/>
              </a:rPr>
              <a:t>Contact</a:t>
            </a:r>
          </a:p>
        </p:txBody>
      </p:sp>
      <p:sp>
        <p:nvSpPr>
          <p:cNvPr id="59" name="TextBox 59"/>
          <p:cNvSpPr txBox="1"/>
          <p:nvPr/>
        </p:nvSpPr>
        <p:spPr>
          <a:xfrm>
            <a:off x="1444002" y="3395319"/>
            <a:ext cx="797251" cy="240285"/>
          </a:xfrm>
          <a:prstGeom prst="rect">
            <a:avLst/>
          </a:prstGeom>
        </p:spPr>
        <p:txBody>
          <a:bodyPr lIns="0" tIns="0" rIns="0" bIns="0" rtlCol="0" anchor="t">
            <a:spAutoFit/>
          </a:bodyPr>
          <a:lstStyle/>
          <a:p>
            <a:pPr algn="just">
              <a:lnSpc>
                <a:spcPts val="1820"/>
              </a:lnSpc>
            </a:pPr>
            <a:r>
              <a:rPr lang="en-US" sz="1300">
                <a:solidFill>
                  <a:srgbClr val="FFFFFF"/>
                </a:solidFill>
                <a:latin typeface="Now Medium"/>
              </a:rPr>
              <a:t>Phone</a:t>
            </a:r>
          </a:p>
        </p:txBody>
      </p:sp>
      <p:sp>
        <p:nvSpPr>
          <p:cNvPr id="60" name="TextBox 60"/>
          <p:cNvSpPr txBox="1"/>
          <p:nvPr/>
        </p:nvSpPr>
        <p:spPr>
          <a:xfrm>
            <a:off x="1440049" y="3864353"/>
            <a:ext cx="797251" cy="240285"/>
          </a:xfrm>
          <a:prstGeom prst="rect">
            <a:avLst/>
          </a:prstGeom>
        </p:spPr>
        <p:txBody>
          <a:bodyPr lIns="0" tIns="0" rIns="0" bIns="0" rtlCol="0" anchor="t">
            <a:spAutoFit/>
          </a:bodyPr>
          <a:lstStyle/>
          <a:p>
            <a:pPr algn="just">
              <a:lnSpc>
                <a:spcPts val="1820"/>
              </a:lnSpc>
            </a:pPr>
            <a:r>
              <a:rPr lang="en-US" sz="1300">
                <a:solidFill>
                  <a:srgbClr val="FFFFFF"/>
                </a:solidFill>
                <a:latin typeface="Now Medium"/>
              </a:rPr>
              <a:t>Email</a:t>
            </a:r>
          </a:p>
        </p:txBody>
      </p:sp>
      <p:sp>
        <p:nvSpPr>
          <p:cNvPr id="61" name="TextBox 61"/>
          <p:cNvSpPr txBox="1"/>
          <p:nvPr/>
        </p:nvSpPr>
        <p:spPr>
          <a:xfrm>
            <a:off x="1469129" y="4373634"/>
            <a:ext cx="797251" cy="240285"/>
          </a:xfrm>
          <a:prstGeom prst="rect">
            <a:avLst/>
          </a:prstGeom>
        </p:spPr>
        <p:txBody>
          <a:bodyPr lIns="0" tIns="0" rIns="0" bIns="0" rtlCol="0" anchor="t">
            <a:spAutoFit/>
          </a:bodyPr>
          <a:lstStyle/>
          <a:p>
            <a:pPr algn="just">
              <a:lnSpc>
                <a:spcPts val="1820"/>
              </a:lnSpc>
            </a:pPr>
            <a:r>
              <a:rPr lang="en-US" sz="1300">
                <a:solidFill>
                  <a:srgbClr val="FFFFFF"/>
                </a:solidFill>
                <a:latin typeface="Now Medium"/>
              </a:rPr>
              <a:t>Address</a:t>
            </a:r>
          </a:p>
        </p:txBody>
      </p:sp>
      <p:sp>
        <p:nvSpPr>
          <p:cNvPr id="62" name="TextBox 62"/>
          <p:cNvSpPr txBox="1"/>
          <p:nvPr/>
        </p:nvSpPr>
        <p:spPr>
          <a:xfrm>
            <a:off x="1444002" y="3636065"/>
            <a:ext cx="1501109" cy="166031"/>
          </a:xfrm>
          <a:prstGeom prst="rect">
            <a:avLst/>
          </a:prstGeom>
        </p:spPr>
        <p:txBody>
          <a:bodyPr lIns="0" tIns="0" rIns="0" bIns="0" rtlCol="0" anchor="t">
            <a:spAutoFit/>
          </a:bodyPr>
          <a:lstStyle/>
          <a:p>
            <a:pPr>
              <a:lnSpc>
                <a:spcPts val="1307"/>
              </a:lnSpc>
            </a:pPr>
            <a:r>
              <a:rPr lang="en-US" sz="934">
                <a:solidFill>
                  <a:srgbClr val="FFFFFF"/>
                </a:solidFill>
                <a:latin typeface="Now"/>
              </a:rPr>
              <a:t>+123-456-7890</a:t>
            </a:r>
          </a:p>
        </p:txBody>
      </p:sp>
      <p:sp>
        <p:nvSpPr>
          <p:cNvPr id="63" name="TextBox 63"/>
          <p:cNvSpPr txBox="1"/>
          <p:nvPr/>
        </p:nvSpPr>
        <p:spPr>
          <a:xfrm>
            <a:off x="1440049" y="4105100"/>
            <a:ext cx="1625885" cy="166031"/>
          </a:xfrm>
          <a:prstGeom prst="rect">
            <a:avLst/>
          </a:prstGeom>
        </p:spPr>
        <p:txBody>
          <a:bodyPr lIns="0" tIns="0" rIns="0" bIns="0" rtlCol="0" anchor="t">
            <a:spAutoFit/>
          </a:bodyPr>
          <a:lstStyle/>
          <a:p>
            <a:pPr>
              <a:lnSpc>
                <a:spcPts val="1307"/>
              </a:lnSpc>
            </a:pPr>
            <a:r>
              <a:rPr lang="en-US" sz="934">
                <a:solidFill>
                  <a:srgbClr val="FFFFFF"/>
                </a:solidFill>
                <a:latin typeface="Now"/>
              </a:rPr>
              <a:t>hello@reallygreatsite.com</a:t>
            </a:r>
          </a:p>
        </p:txBody>
      </p:sp>
      <p:sp>
        <p:nvSpPr>
          <p:cNvPr id="64" name="TextBox 64"/>
          <p:cNvSpPr txBox="1"/>
          <p:nvPr/>
        </p:nvSpPr>
        <p:spPr>
          <a:xfrm>
            <a:off x="1469129" y="4614380"/>
            <a:ext cx="1600758" cy="166031"/>
          </a:xfrm>
          <a:prstGeom prst="rect">
            <a:avLst/>
          </a:prstGeom>
        </p:spPr>
        <p:txBody>
          <a:bodyPr lIns="0" tIns="0" rIns="0" bIns="0" rtlCol="0" anchor="t">
            <a:spAutoFit/>
          </a:bodyPr>
          <a:lstStyle/>
          <a:p>
            <a:pPr>
              <a:lnSpc>
                <a:spcPts val="1307"/>
              </a:lnSpc>
            </a:pPr>
            <a:r>
              <a:rPr lang="en-US" sz="934">
                <a:solidFill>
                  <a:srgbClr val="FFFFFF"/>
                </a:solidFill>
                <a:latin typeface="Now"/>
              </a:rPr>
              <a:t>123 Anywhere St., Any City</a:t>
            </a:r>
          </a:p>
        </p:txBody>
      </p:sp>
      <p:sp>
        <p:nvSpPr>
          <p:cNvPr id="65" name="TextBox 65"/>
          <p:cNvSpPr txBox="1"/>
          <p:nvPr/>
        </p:nvSpPr>
        <p:spPr>
          <a:xfrm>
            <a:off x="1035642" y="8156619"/>
            <a:ext cx="1330824" cy="331128"/>
          </a:xfrm>
          <a:prstGeom prst="rect">
            <a:avLst/>
          </a:prstGeom>
        </p:spPr>
        <p:txBody>
          <a:bodyPr lIns="0" tIns="0" rIns="0" bIns="0" rtlCol="0" anchor="t">
            <a:spAutoFit/>
          </a:bodyPr>
          <a:lstStyle/>
          <a:p>
            <a:pPr algn="just">
              <a:lnSpc>
                <a:spcPts val="2643"/>
              </a:lnSpc>
            </a:pPr>
            <a:r>
              <a:rPr lang="en-US" sz="1888">
                <a:solidFill>
                  <a:srgbClr val="FFFFFF"/>
                </a:solidFill>
                <a:latin typeface="Now"/>
              </a:rPr>
              <a:t>Reference</a:t>
            </a:r>
          </a:p>
        </p:txBody>
      </p:sp>
      <p:sp>
        <p:nvSpPr>
          <p:cNvPr id="66" name="TextBox 66"/>
          <p:cNvSpPr txBox="1"/>
          <p:nvPr/>
        </p:nvSpPr>
        <p:spPr>
          <a:xfrm>
            <a:off x="1023078" y="8691864"/>
            <a:ext cx="1198843" cy="172405"/>
          </a:xfrm>
          <a:prstGeom prst="rect">
            <a:avLst/>
          </a:prstGeom>
        </p:spPr>
        <p:txBody>
          <a:bodyPr lIns="0" tIns="0" rIns="0" bIns="0" rtlCol="0" anchor="t">
            <a:spAutoFit/>
          </a:bodyPr>
          <a:lstStyle/>
          <a:p>
            <a:pPr>
              <a:lnSpc>
                <a:spcPts val="1425"/>
              </a:lnSpc>
            </a:pPr>
            <a:r>
              <a:rPr lang="en-US" sz="1017">
                <a:solidFill>
                  <a:srgbClr val="FFFFFF"/>
                </a:solidFill>
                <a:latin typeface="Now"/>
              </a:rPr>
              <a:t>Lorna Alvarado</a:t>
            </a:r>
          </a:p>
        </p:txBody>
      </p:sp>
      <p:sp>
        <p:nvSpPr>
          <p:cNvPr id="67" name="TextBox 67"/>
          <p:cNvSpPr txBox="1"/>
          <p:nvPr/>
        </p:nvSpPr>
        <p:spPr>
          <a:xfrm>
            <a:off x="1023078" y="8870911"/>
            <a:ext cx="1475982" cy="166031"/>
          </a:xfrm>
          <a:prstGeom prst="rect">
            <a:avLst/>
          </a:prstGeom>
        </p:spPr>
        <p:txBody>
          <a:bodyPr lIns="0" tIns="0" rIns="0" bIns="0" rtlCol="0" anchor="t">
            <a:spAutoFit/>
          </a:bodyPr>
          <a:lstStyle/>
          <a:p>
            <a:pPr algn="just">
              <a:lnSpc>
                <a:spcPts val="1307"/>
              </a:lnSpc>
            </a:pPr>
            <a:r>
              <a:rPr lang="en-US" sz="934">
                <a:solidFill>
                  <a:srgbClr val="FFFFFF"/>
                </a:solidFill>
                <a:latin typeface="Now"/>
              </a:rPr>
              <a:t>Company Name/Position</a:t>
            </a:r>
          </a:p>
        </p:txBody>
      </p:sp>
      <p:sp>
        <p:nvSpPr>
          <p:cNvPr id="68" name="TextBox 68"/>
          <p:cNvSpPr txBox="1"/>
          <p:nvPr/>
        </p:nvSpPr>
        <p:spPr>
          <a:xfrm>
            <a:off x="1094031" y="9067349"/>
            <a:ext cx="571303" cy="166031"/>
          </a:xfrm>
          <a:prstGeom prst="rect">
            <a:avLst/>
          </a:prstGeom>
        </p:spPr>
        <p:txBody>
          <a:bodyPr lIns="0" tIns="0" rIns="0" bIns="0" rtlCol="0" anchor="t">
            <a:spAutoFit/>
          </a:bodyPr>
          <a:lstStyle/>
          <a:p>
            <a:pPr marL="0" lvl="0" indent="0" algn="l">
              <a:lnSpc>
                <a:spcPts val="1307"/>
              </a:lnSpc>
              <a:spcBef>
                <a:spcPct val="0"/>
              </a:spcBef>
            </a:pPr>
            <a:r>
              <a:rPr lang="en-US" sz="934" u="none">
                <a:solidFill>
                  <a:srgbClr val="FFFFFF"/>
                </a:solidFill>
                <a:latin typeface="Now"/>
              </a:rPr>
              <a:t>Phone</a:t>
            </a:r>
          </a:p>
        </p:txBody>
      </p:sp>
      <p:sp>
        <p:nvSpPr>
          <p:cNvPr id="69" name="TextBox 69"/>
          <p:cNvSpPr txBox="1"/>
          <p:nvPr/>
        </p:nvSpPr>
        <p:spPr>
          <a:xfrm>
            <a:off x="1120315" y="9246244"/>
            <a:ext cx="1330824" cy="137847"/>
          </a:xfrm>
          <a:prstGeom prst="rect">
            <a:avLst/>
          </a:prstGeom>
        </p:spPr>
        <p:txBody>
          <a:bodyPr lIns="0" tIns="0" rIns="0" bIns="0" rtlCol="0" anchor="t">
            <a:spAutoFit/>
          </a:bodyPr>
          <a:lstStyle/>
          <a:p>
            <a:pPr>
              <a:lnSpc>
                <a:spcPts val="1155"/>
              </a:lnSpc>
            </a:pPr>
            <a:r>
              <a:rPr lang="en-US" sz="825">
                <a:solidFill>
                  <a:srgbClr val="FFFFFF"/>
                </a:solidFill>
                <a:latin typeface="Now"/>
              </a:rPr>
              <a:t>+123-456-7890</a:t>
            </a:r>
          </a:p>
        </p:txBody>
      </p:sp>
      <p:sp>
        <p:nvSpPr>
          <p:cNvPr id="70" name="TextBox 70"/>
          <p:cNvSpPr txBox="1"/>
          <p:nvPr/>
        </p:nvSpPr>
        <p:spPr>
          <a:xfrm>
            <a:off x="3228807" y="7514787"/>
            <a:ext cx="3667653" cy="650006"/>
          </a:xfrm>
          <a:prstGeom prst="rect">
            <a:avLst/>
          </a:prstGeom>
        </p:spPr>
        <p:txBody>
          <a:bodyPr lIns="0" tIns="0" rIns="0" bIns="0" rtlCol="0" anchor="t">
            <a:spAutoFit/>
          </a:bodyPr>
          <a:lstStyle/>
          <a:p>
            <a:pPr algn="just">
              <a:lnSpc>
                <a:spcPts val="1307"/>
              </a:lnSpc>
            </a:pPr>
            <a:r>
              <a:rPr lang="en-US" sz="934">
                <a:solidFill>
                  <a:srgbClr val="3B3C41"/>
                </a:solidFill>
                <a:latin typeface="Now"/>
              </a:rPr>
              <a:t>Lorem ipsum dolor sit amet, consectetur adipiscing elit, sed do eiusmod tempor incididunt ut labore et dolore magna aliqua. Ut enim ad minim veniam, quis nostrud exercitation ullamco laboris </a:t>
            </a:r>
          </a:p>
        </p:txBody>
      </p:sp>
      <p:sp>
        <p:nvSpPr>
          <p:cNvPr id="71" name="TextBox 71"/>
          <p:cNvSpPr txBox="1"/>
          <p:nvPr/>
        </p:nvSpPr>
        <p:spPr>
          <a:xfrm>
            <a:off x="3228807" y="8583479"/>
            <a:ext cx="3667653" cy="650006"/>
          </a:xfrm>
          <a:prstGeom prst="rect">
            <a:avLst/>
          </a:prstGeom>
        </p:spPr>
        <p:txBody>
          <a:bodyPr lIns="0" tIns="0" rIns="0" bIns="0" rtlCol="0" anchor="t">
            <a:spAutoFit/>
          </a:bodyPr>
          <a:lstStyle/>
          <a:p>
            <a:pPr algn="just">
              <a:lnSpc>
                <a:spcPts val="1307"/>
              </a:lnSpc>
            </a:pPr>
            <a:r>
              <a:rPr lang="en-US" sz="934">
                <a:solidFill>
                  <a:srgbClr val="3B3C41"/>
                </a:solidFill>
                <a:latin typeface="Now"/>
              </a:rPr>
              <a:t>Lorem ipsum dolor sit amet, consectetur adipiscing elit, sed do eiusmod tempor incididunt ut labore et dolore magna aliqua. Ut enim ad minim veniam, quis nostrud exercitation ullamco laboris </a:t>
            </a:r>
          </a:p>
        </p:txBody>
      </p:sp>
      <p:sp>
        <p:nvSpPr>
          <p:cNvPr id="72" name="TextBox 72"/>
          <p:cNvSpPr txBox="1"/>
          <p:nvPr/>
        </p:nvSpPr>
        <p:spPr>
          <a:xfrm>
            <a:off x="3228807" y="7093550"/>
            <a:ext cx="1808708" cy="166136"/>
          </a:xfrm>
          <a:prstGeom prst="rect">
            <a:avLst/>
          </a:prstGeom>
        </p:spPr>
        <p:txBody>
          <a:bodyPr lIns="0" tIns="0" rIns="0" bIns="0" rtlCol="0" anchor="t">
            <a:spAutoFit/>
          </a:bodyPr>
          <a:lstStyle/>
          <a:p>
            <a:pPr>
              <a:lnSpc>
                <a:spcPts val="1307"/>
              </a:lnSpc>
            </a:pPr>
            <a:r>
              <a:rPr lang="en-US" sz="934">
                <a:solidFill>
                  <a:srgbClr val="3B3C41"/>
                </a:solidFill>
                <a:latin typeface="Now Medium"/>
              </a:rPr>
              <a:t>Company Name 2017 - 2020</a:t>
            </a:r>
          </a:p>
        </p:txBody>
      </p:sp>
      <p:sp>
        <p:nvSpPr>
          <p:cNvPr id="73" name="TextBox 73"/>
          <p:cNvSpPr txBox="1"/>
          <p:nvPr/>
        </p:nvSpPr>
        <p:spPr>
          <a:xfrm>
            <a:off x="3228807" y="8162242"/>
            <a:ext cx="1808708" cy="166136"/>
          </a:xfrm>
          <a:prstGeom prst="rect">
            <a:avLst/>
          </a:prstGeom>
        </p:spPr>
        <p:txBody>
          <a:bodyPr lIns="0" tIns="0" rIns="0" bIns="0" rtlCol="0" anchor="t">
            <a:spAutoFit/>
          </a:bodyPr>
          <a:lstStyle/>
          <a:p>
            <a:pPr>
              <a:lnSpc>
                <a:spcPts val="1307"/>
              </a:lnSpc>
            </a:pPr>
            <a:r>
              <a:rPr lang="en-US" sz="934">
                <a:solidFill>
                  <a:srgbClr val="3B3C41"/>
                </a:solidFill>
                <a:latin typeface="Now Medium"/>
              </a:rPr>
              <a:t>Company Name 2020 - 2021</a:t>
            </a:r>
          </a:p>
        </p:txBody>
      </p:sp>
      <p:sp>
        <p:nvSpPr>
          <p:cNvPr id="74" name="TextBox 74"/>
          <p:cNvSpPr txBox="1"/>
          <p:nvPr/>
        </p:nvSpPr>
        <p:spPr>
          <a:xfrm>
            <a:off x="3228807" y="7269805"/>
            <a:ext cx="1245969" cy="166136"/>
          </a:xfrm>
          <a:prstGeom prst="rect">
            <a:avLst/>
          </a:prstGeom>
        </p:spPr>
        <p:txBody>
          <a:bodyPr lIns="0" tIns="0" rIns="0" bIns="0" rtlCol="0" anchor="t">
            <a:spAutoFit/>
          </a:bodyPr>
          <a:lstStyle/>
          <a:p>
            <a:pPr algn="just">
              <a:lnSpc>
                <a:spcPts val="1307"/>
              </a:lnSpc>
            </a:pPr>
            <a:r>
              <a:rPr lang="en-US" sz="934">
                <a:solidFill>
                  <a:srgbClr val="3B3C41"/>
                </a:solidFill>
                <a:latin typeface="Now"/>
              </a:rPr>
              <a:t>Job Position</a:t>
            </a:r>
          </a:p>
        </p:txBody>
      </p:sp>
      <p:sp>
        <p:nvSpPr>
          <p:cNvPr id="75" name="TextBox 75"/>
          <p:cNvSpPr txBox="1"/>
          <p:nvPr/>
        </p:nvSpPr>
        <p:spPr>
          <a:xfrm>
            <a:off x="3228807" y="8338496"/>
            <a:ext cx="1245969" cy="166136"/>
          </a:xfrm>
          <a:prstGeom prst="rect">
            <a:avLst/>
          </a:prstGeom>
        </p:spPr>
        <p:txBody>
          <a:bodyPr lIns="0" tIns="0" rIns="0" bIns="0" rtlCol="0" anchor="t">
            <a:spAutoFit/>
          </a:bodyPr>
          <a:lstStyle/>
          <a:p>
            <a:pPr algn="just">
              <a:lnSpc>
                <a:spcPts val="1307"/>
              </a:lnSpc>
            </a:pPr>
            <a:r>
              <a:rPr lang="en-US" sz="934">
                <a:solidFill>
                  <a:srgbClr val="3B3C41"/>
                </a:solidFill>
                <a:latin typeface="Now"/>
              </a:rPr>
              <a:t>Job Position</a:t>
            </a:r>
          </a:p>
        </p:txBody>
      </p:sp>
      <p:sp>
        <p:nvSpPr>
          <p:cNvPr id="76" name="TextBox 76"/>
          <p:cNvSpPr txBox="1"/>
          <p:nvPr/>
        </p:nvSpPr>
        <p:spPr>
          <a:xfrm>
            <a:off x="3228807" y="633305"/>
            <a:ext cx="3979345" cy="618381"/>
          </a:xfrm>
          <a:prstGeom prst="rect">
            <a:avLst/>
          </a:prstGeom>
        </p:spPr>
        <p:txBody>
          <a:bodyPr lIns="0" tIns="0" rIns="0" bIns="0" rtlCol="0" anchor="t">
            <a:spAutoFit/>
          </a:bodyPr>
          <a:lstStyle/>
          <a:p>
            <a:pPr>
              <a:lnSpc>
                <a:spcPts val="4777"/>
              </a:lnSpc>
            </a:pPr>
            <a:r>
              <a:rPr lang="en-US" sz="3412">
                <a:solidFill>
                  <a:srgbClr val="FFFFFF"/>
                </a:solidFill>
                <a:latin typeface="Poppins Ultra-Bold"/>
              </a:rPr>
              <a:t>Daniel Gallego</a:t>
            </a:r>
          </a:p>
        </p:txBody>
      </p:sp>
      <p:sp>
        <p:nvSpPr>
          <p:cNvPr id="77" name="TextBox 77"/>
          <p:cNvSpPr txBox="1"/>
          <p:nvPr/>
        </p:nvSpPr>
        <p:spPr>
          <a:xfrm>
            <a:off x="3242690" y="1137715"/>
            <a:ext cx="2721392" cy="309742"/>
          </a:xfrm>
          <a:prstGeom prst="rect">
            <a:avLst/>
          </a:prstGeom>
        </p:spPr>
        <p:txBody>
          <a:bodyPr lIns="0" tIns="0" rIns="0" bIns="0" rtlCol="0" anchor="t">
            <a:spAutoFit/>
          </a:bodyPr>
          <a:lstStyle/>
          <a:p>
            <a:pPr>
              <a:lnSpc>
                <a:spcPts val="2370"/>
              </a:lnSpc>
            </a:pPr>
            <a:r>
              <a:rPr lang="en-US" sz="1692" dirty="0">
                <a:solidFill>
                  <a:srgbClr val="FFFFFF"/>
                </a:solidFill>
                <a:latin typeface="Poppins Bold"/>
              </a:rPr>
              <a:t>Professional Designer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271</Words>
  <Application>Microsoft Macintosh PowerPoint</Application>
  <PresentationFormat>Custom</PresentationFormat>
  <Paragraphs>47</Paragraphs>
  <Slides>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Calibri</vt:lpstr>
      <vt:lpstr>Poppins Ultra-Bold</vt:lpstr>
      <vt:lpstr>Aptos</vt:lpstr>
      <vt:lpstr>Arial</vt:lpstr>
      <vt:lpstr>Open Sans Bold</vt:lpstr>
      <vt:lpstr>Poppins Bold</vt:lpstr>
      <vt:lpstr>Now</vt:lpstr>
      <vt:lpstr>Now Medium</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Blue And White Simple Professional Resume</dc:title>
  <cp:lastModifiedBy>Hamidullah Khan</cp:lastModifiedBy>
  <cp:revision>3</cp:revision>
  <dcterms:created xsi:type="dcterms:W3CDTF">2006-08-16T00:00:00Z</dcterms:created>
  <dcterms:modified xsi:type="dcterms:W3CDTF">2024-08-24T16:16:24Z</dcterms:modified>
  <dc:identifier>DAGDSPLD080</dc:identifier>
</cp:coreProperties>
</file>