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
  </p:notesMasterIdLst>
  <p:sldIdLst>
    <p:sldId id="256" r:id="rId2"/>
  </p:sldIdLst>
  <p:sldSz cx="7772400" cy="10058400"/>
  <p:notesSz cx="6858000" cy="9144000"/>
  <p:embeddedFontLst>
    <p:embeddedFont>
      <p:font typeface="Aptos" panose="020B0004020202020204" pitchFamily="34" charset="0"/>
      <p:regular r:id="rId4"/>
      <p:bold r:id="rId5"/>
      <p:italic r:id="rId6"/>
      <p:boldItalic r:id="rId7"/>
    </p:embeddedFont>
    <p:embeddedFont>
      <p:font typeface="Calibri" panose="020F0502020204030204" pitchFamily="34" charset="0"/>
      <p:regular r:id="rId8"/>
      <p:bold r:id="rId9"/>
      <p:italic r:id="rId10"/>
      <p:boldItalic r:id="rId11"/>
    </p:embeddedFont>
    <p:embeddedFont>
      <p:font typeface="Open Sans" panose="020B0606030504020204" pitchFamily="34" charset="0"/>
      <p:regular r:id="rId12"/>
      <p:bold r:id="rId13"/>
      <p:italic r:id="rId14"/>
      <p:boldItalic r:id="rId15"/>
    </p:embeddedFont>
    <p:embeddedFont>
      <p:font typeface="Open Sans Bold" panose="020B0806030504020204" pitchFamily="34" charset="0"/>
      <p:regular r:id="rId16"/>
      <p:bold r:id="rId17"/>
    </p:embeddedFont>
    <p:embeddedFont>
      <p:font typeface="Open Sans Extra Bold" panose="020B0906030804020204" pitchFamily="34" charset="0"/>
      <p:regular r:id="rId18"/>
      <p:bold r:id="rId19"/>
    </p:embeddedFont>
    <p:embeddedFont>
      <p:font typeface="Open Sans Light" panose="020B0306030504020204" pitchFamily="34" charset="0"/>
      <p:regular r:id="rId20"/>
      <p:italic r:id="rId21"/>
    </p:embeddedFont>
    <p:embeddedFont>
      <p:font typeface="Open Sans Light Italics" panose="020B0306030504020204" pitchFamily="34" charset="0"/>
      <p:regular r:id="rId22"/>
      <p:italic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autoAdjust="0"/>
    <p:restoredTop sz="94558" autoAdjust="0"/>
  </p:normalViewPr>
  <p:slideViewPr>
    <p:cSldViewPr>
      <p:cViewPr varScale="1">
        <p:scale>
          <a:sx n="82" d="100"/>
          <a:sy n="82" d="100"/>
        </p:scale>
        <p:origin x="3376" y="22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5.fntdata"/><Relationship Id="rId13" Type="http://schemas.openxmlformats.org/officeDocument/2006/relationships/font" Target="fonts/font10.fntdata"/><Relationship Id="rId18" Type="http://schemas.openxmlformats.org/officeDocument/2006/relationships/font" Target="fonts/font15.fntdata"/><Relationship Id="rId26" Type="http://schemas.openxmlformats.org/officeDocument/2006/relationships/theme" Target="theme/theme1.xml"/><Relationship Id="rId3" Type="http://schemas.openxmlformats.org/officeDocument/2006/relationships/notesMaster" Target="notesMasters/notesMaster1.xml"/><Relationship Id="rId21" Type="http://schemas.openxmlformats.org/officeDocument/2006/relationships/font" Target="fonts/font18.fntdata"/><Relationship Id="rId7" Type="http://schemas.openxmlformats.org/officeDocument/2006/relationships/font" Target="fonts/font4.fntdata"/><Relationship Id="rId12" Type="http://schemas.openxmlformats.org/officeDocument/2006/relationships/font" Target="fonts/font9.fntdata"/><Relationship Id="rId17" Type="http://schemas.openxmlformats.org/officeDocument/2006/relationships/font" Target="fonts/font14.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13.fntdata"/><Relationship Id="rId20" Type="http://schemas.openxmlformats.org/officeDocument/2006/relationships/font" Target="fonts/font17.fntdata"/><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font" Target="fonts/font8.fntdata"/><Relationship Id="rId24" Type="http://schemas.openxmlformats.org/officeDocument/2006/relationships/presProps" Target="presProps.xml"/><Relationship Id="rId5" Type="http://schemas.openxmlformats.org/officeDocument/2006/relationships/font" Target="fonts/font2.fntdata"/><Relationship Id="rId15" Type="http://schemas.openxmlformats.org/officeDocument/2006/relationships/font" Target="fonts/font12.fntdata"/><Relationship Id="rId23" Type="http://schemas.openxmlformats.org/officeDocument/2006/relationships/font" Target="fonts/font20.fntdata"/><Relationship Id="rId10" Type="http://schemas.openxmlformats.org/officeDocument/2006/relationships/font" Target="fonts/font7.fntdata"/><Relationship Id="rId19" Type="http://schemas.openxmlformats.org/officeDocument/2006/relationships/font" Target="fonts/font16.fntdata"/><Relationship Id="rId4" Type="http://schemas.openxmlformats.org/officeDocument/2006/relationships/font" Target="fonts/font1.fntdata"/><Relationship Id="rId9" Type="http://schemas.openxmlformats.org/officeDocument/2006/relationships/font" Target="fonts/font6.fntdata"/><Relationship Id="rId14" Type="http://schemas.openxmlformats.org/officeDocument/2006/relationships/font" Target="fonts/font11.fntdata"/><Relationship Id="rId22" Type="http://schemas.openxmlformats.org/officeDocument/2006/relationships/font" Target="fonts/font19.fntdata"/><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E2518F-8E8B-D74A-BDC8-79FC29D4400C}" type="datetimeFigureOut">
              <a:rPr lang="en-US" smtClean="0"/>
              <a:t>8/24/24</a:t>
            </a:fld>
            <a:endParaRPr lang="en-US"/>
          </a:p>
        </p:txBody>
      </p:sp>
      <p:sp>
        <p:nvSpPr>
          <p:cNvPr id="4" name="Slide Image Placeholder 3"/>
          <p:cNvSpPr>
            <a:spLocks noGrp="1" noRot="1" noChangeAspect="1"/>
          </p:cNvSpPr>
          <p:nvPr>
            <p:ph type="sldImg" idx="2"/>
          </p:nvPr>
        </p:nvSpPr>
        <p:spPr>
          <a:xfrm>
            <a:off x="2236788" y="1143000"/>
            <a:ext cx="23844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5216607-4586-494F-8D20-238F6BC9C6BE}" type="slidenum">
              <a:rPr lang="en-US" smtClean="0"/>
              <a:t>‹#›</a:t>
            </a:fld>
            <a:endParaRPr lang="en-US"/>
          </a:p>
        </p:txBody>
      </p:sp>
    </p:spTree>
    <p:extLst>
      <p:ext uri="{BB962C8B-B14F-4D97-AF65-F5344CB8AC3E}">
        <p14:creationId xmlns:p14="http://schemas.microsoft.com/office/powerpoint/2010/main" val="24086531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5216607-4586-494F-8D20-238F6BC9C6BE}" type="slidenum">
              <a:rPr lang="en-US" smtClean="0"/>
              <a:t>1</a:t>
            </a:fld>
            <a:endParaRPr lang="en-US"/>
          </a:p>
        </p:txBody>
      </p:sp>
    </p:spTree>
    <p:extLst>
      <p:ext uri="{BB962C8B-B14F-4D97-AF65-F5344CB8AC3E}">
        <p14:creationId xmlns:p14="http://schemas.microsoft.com/office/powerpoint/2010/main" val="28103118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8/24/24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8/24/24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8/24/24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8/24/24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8/24/24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8/24/24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8/24/24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8/24/24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8/24/24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8/24/24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8/24/24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8/24/24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7772400" cy="1700185"/>
            <a:chOff x="0" y="0"/>
            <a:chExt cx="3872815" cy="830099"/>
          </a:xfrm>
        </p:grpSpPr>
        <p:sp>
          <p:nvSpPr>
            <p:cNvPr id="3" name="Freeform 3"/>
            <p:cNvSpPr/>
            <p:nvPr/>
          </p:nvSpPr>
          <p:spPr>
            <a:xfrm>
              <a:off x="0" y="0"/>
              <a:ext cx="3872815" cy="830099"/>
            </a:xfrm>
            <a:custGeom>
              <a:avLst/>
              <a:gdLst/>
              <a:ahLst/>
              <a:cxnLst/>
              <a:rect l="l" t="t" r="r" b="b"/>
              <a:pathLst>
                <a:path w="3872815" h="830099">
                  <a:moveTo>
                    <a:pt x="0" y="0"/>
                  </a:moveTo>
                  <a:lnTo>
                    <a:pt x="3872815" y="0"/>
                  </a:lnTo>
                  <a:lnTo>
                    <a:pt x="3872815" y="830099"/>
                  </a:lnTo>
                  <a:lnTo>
                    <a:pt x="0" y="830099"/>
                  </a:lnTo>
                  <a:close/>
                </a:path>
              </a:pathLst>
            </a:custGeom>
            <a:solidFill>
              <a:srgbClr val="5271FF">
                <a:alpha val="38824"/>
              </a:srgbClr>
            </a:solidFill>
          </p:spPr>
          <p:txBody>
            <a:bodyPr/>
            <a:lstStyle/>
            <a:p>
              <a:endParaRPr lang="en-US"/>
            </a:p>
          </p:txBody>
        </p:sp>
        <p:sp>
          <p:nvSpPr>
            <p:cNvPr id="4" name="TextBox 4"/>
            <p:cNvSpPr txBox="1"/>
            <p:nvPr/>
          </p:nvSpPr>
          <p:spPr>
            <a:xfrm>
              <a:off x="0" y="-76200"/>
              <a:ext cx="3872815" cy="906299"/>
            </a:xfrm>
            <a:prstGeom prst="rect">
              <a:avLst/>
            </a:prstGeom>
          </p:spPr>
          <p:txBody>
            <a:bodyPr lIns="47790" tIns="47790" rIns="47790" bIns="47790" rtlCol="0" anchor="ctr"/>
            <a:lstStyle/>
            <a:p>
              <a:pPr algn="ctr">
                <a:lnSpc>
                  <a:spcPts val="1868"/>
                </a:lnSpc>
              </a:pPr>
              <a:endParaRPr/>
            </a:p>
          </p:txBody>
        </p:sp>
      </p:grpSp>
      <p:grpSp>
        <p:nvGrpSpPr>
          <p:cNvPr id="5" name="Group 5"/>
          <p:cNvGrpSpPr/>
          <p:nvPr/>
        </p:nvGrpSpPr>
        <p:grpSpPr>
          <a:xfrm>
            <a:off x="593112" y="266639"/>
            <a:ext cx="6586175" cy="9525123"/>
            <a:chOff x="0" y="0"/>
            <a:chExt cx="2509019" cy="3628618"/>
          </a:xfrm>
        </p:grpSpPr>
        <p:sp>
          <p:nvSpPr>
            <p:cNvPr id="6" name="Freeform 6"/>
            <p:cNvSpPr/>
            <p:nvPr/>
          </p:nvSpPr>
          <p:spPr>
            <a:xfrm>
              <a:off x="0" y="0"/>
              <a:ext cx="2509019" cy="3628618"/>
            </a:xfrm>
            <a:custGeom>
              <a:avLst/>
              <a:gdLst/>
              <a:ahLst/>
              <a:cxnLst/>
              <a:rect l="l" t="t" r="r" b="b"/>
              <a:pathLst>
                <a:path w="2509019" h="3628618">
                  <a:moveTo>
                    <a:pt x="2351" y="0"/>
                  </a:moveTo>
                  <a:lnTo>
                    <a:pt x="2506668" y="0"/>
                  </a:lnTo>
                  <a:cubicBezTo>
                    <a:pt x="2507966" y="0"/>
                    <a:pt x="2509019" y="1053"/>
                    <a:pt x="2509019" y="2351"/>
                  </a:cubicBezTo>
                  <a:lnTo>
                    <a:pt x="2509019" y="3626267"/>
                  </a:lnTo>
                  <a:cubicBezTo>
                    <a:pt x="2509019" y="3626891"/>
                    <a:pt x="2508771" y="3627489"/>
                    <a:pt x="2508331" y="3627929"/>
                  </a:cubicBezTo>
                  <a:cubicBezTo>
                    <a:pt x="2507890" y="3628370"/>
                    <a:pt x="2507292" y="3628618"/>
                    <a:pt x="2506668" y="3628618"/>
                  </a:cubicBezTo>
                  <a:lnTo>
                    <a:pt x="2351" y="3628618"/>
                  </a:lnTo>
                  <a:cubicBezTo>
                    <a:pt x="1727" y="3628618"/>
                    <a:pt x="1129" y="3628370"/>
                    <a:pt x="689" y="3627929"/>
                  </a:cubicBezTo>
                  <a:cubicBezTo>
                    <a:pt x="248" y="3627489"/>
                    <a:pt x="0" y="3626891"/>
                    <a:pt x="0" y="3626267"/>
                  </a:cubicBezTo>
                  <a:lnTo>
                    <a:pt x="0" y="2351"/>
                  </a:lnTo>
                  <a:cubicBezTo>
                    <a:pt x="0" y="1727"/>
                    <a:pt x="248" y="1129"/>
                    <a:pt x="689" y="689"/>
                  </a:cubicBezTo>
                  <a:cubicBezTo>
                    <a:pt x="1129" y="248"/>
                    <a:pt x="1727" y="0"/>
                    <a:pt x="2351" y="0"/>
                  </a:cubicBezTo>
                  <a:close/>
                </a:path>
              </a:pathLst>
            </a:custGeom>
            <a:solidFill>
              <a:srgbClr val="000000">
                <a:alpha val="0"/>
              </a:srgbClr>
            </a:solidFill>
            <a:ln w="28575" cap="sq">
              <a:solidFill>
                <a:srgbClr val="253479"/>
              </a:solidFill>
              <a:prstDash val="solid"/>
              <a:miter/>
            </a:ln>
          </p:spPr>
          <p:txBody>
            <a:bodyPr/>
            <a:lstStyle/>
            <a:p>
              <a:endParaRPr lang="en-US"/>
            </a:p>
          </p:txBody>
        </p:sp>
        <p:sp>
          <p:nvSpPr>
            <p:cNvPr id="7" name="TextBox 7"/>
            <p:cNvSpPr txBox="1"/>
            <p:nvPr/>
          </p:nvSpPr>
          <p:spPr>
            <a:xfrm>
              <a:off x="0" y="-76200"/>
              <a:ext cx="2509019" cy="3704818"/>
            </a:xfrm>
            <a:prstGeom prst="rect">
              <a:avLst/>
            </a:prstGeom>
          </p:spPr>
          <p:txBody>
            <a:bodyPr lIns="47790" tIns="47790" rIns="47790" bIns="47790" rtlCol="0" anchor="ctr"/>
            <a:lstStyle/>
            <a:p>
              <a:pPr algn="ctr">
                <a:lnSpc>
                  <a:spcPts val="1868"/>
                </a:lnSpc>
              </a:pPr>
              <a:endParaRPr/>
            </a:p>
          </p:txBody>
        </p:sp>
      </p:grpSp>
      <p:sp>
        <p:nvSpPr>
          <p:cNvPr id="8" name="TextBox 8"/>
          <p:cNvSpPr txBox="1"/>
          <p:nvPr/>
        </p:nvSpPr>
        <p:spPr>
          <a:xfrm>
            <a:off x="900835" y="6332904"/>
            <a:ext cx="593905" cy="913180"/>
          </a:xfrm>
          <a:prstGeom prst="rect">
            <a:avLst/>
          </a:prstGeom>
        </p:spPr>
        <p:txBody>
          <a:bodyPr lIns="0" tIns="0" rIns="0" bIns="0" rtlCol="0" anchor="t">
            <a:spAutoFit/>
          </a:bodyPr>
          <a:lstStyle/>
          <a:p>
            <a:pPr>
              <a:lnSpc>
                <a:spcPts val="1868"/>
              </a:lnSpc>
            </a:pPr>
            <a:r>
              <a:rPr lang="en-US" sz="934">
                <a:solidFill>
                  <a:srgbClr val="0C0F20"/>
                </a:solidFill>
                <a:latin typeface="Open Sans Light"/>
              </a:rPr>
              <a:t>Spanish</a:t>
            </a:r>
          </a:p>
          <a:p>
            <a:pPr>
              <a:lnSpc>
                <a:spcPts val="1868"/>
              </a:lnSpc>
            </a:pPr>
            <a:r>
              <a:rPr lang="en-US" sz="934">
                <a:solidFill>
                  <a:srgbClr val="0C0F20"/>
                </a:solidFill>
                <a:latin typeface="Open Sans Light"/>
              </a:rPr>
              <a:t>English</a:t>
            </a:r>
          </a:p>
          <a:p>
            <a:pPr>
              <a:lnSpc>
                <a:spcPts val="1868"/>
              </a:lnSpc>
            </a:pPr>
            <a:r>
              <a:rPr lang="en-US" sz="934">
                <a:solidFill>
                  <a:srgbClr val="0C0F20"/>
                </a:solidFill>
                <a:latin typeface="Open Sans Light"/>
              </a:rPr>
              <a:t>Japanese</a:t>
            </a:r>
          </a:p>
          <a:p>
            <a:pPr>
              <a:lnSpc>
                <a:spcPts val="1868"/>
              </a:lnSpc>
            </a:pPr>
            <a:r>
              <a:rPr lang="en-US" sz="934">
                <a:solidFill>
                  <a:srgbClr val="0C0F20"/>
                </a:solidFill>
                <a:latin typeface="Open Sans Light"/>
              </a:rPr>
              <a:t>Chinese</a:t>
            </a:r>
          </a:p>
        </p:txBody>
      </p:sp>
      <p:sp>
        <p:nvSpPr>
          <p:cNvPr id="9" name="AutoShape 9"/>
          <p:cNvSpPr/>
          <p:nvPr/>
        </p:nvSpPr>
        <p:spPr>
          <a:xfrm>
            <a:off x="1672208" y="6470819"/>
            <a:ext cx="486713" cy="0"/>
          </a:xfrm>
          <a:prstGeom prst="line">
            <a:avLst/>
          </a:prstGeom>
          <a:ln w="38100" cap="flat">
            <a:solidFill>
              <a:srgbClr val="5271FF"/>
            </a:solidFill>
            <a:prstDash val="solid"/>
            <a:headEnd type="none" w="sm" len="sm"/>
            <a:tailEnd type="none" w="sm" len="sm"/>
          </a:ln>
        </p:spPr>
        <p:txBody>
          <a:bodyPr/>
          <a:lstStyle/>
          <a:p>
            <a:endParaRPr lang="en-US"/>
          </a:p>
        </p:txBody>
      </p:sp>
      <p:sp>
        <p:nvSpPr>
          <p:cNvPr id="10" name="AutoShape 10"/>
          <p:cNvSpPr/>
          <p:nvPr/>
        </p:nvSpPr>
        <p:spPr>
          <a:xfrm>
            <a:off x="1683979" y="6922975"/>
            <a:ext cx="486713" cy="0"/>
          </a:xfrm>
          <a:prstGeom prst="line">
            <a:avLst/>
          </a:prstGeom>
          <a:ln w="38100" cap="flat">
            <a:solidFill>
              <a:srgbClr val="5271FF"/>
            </a:solidFill>
            <a:prstDash val="solid"/>
            <a:headEnd type="none" w="sm" len="sm"/>
            <a:tailEnd type="none" w="sm" len="sm"/>
          </a:ln>
        </p:spPr>
        <p:txBody>
          <a:bodyPr/>
          <a:lstStyle/>
          <a:p>
            <a:endParaRPr lang="en-US"/>
          </a:p>
        </p:txBody>
      </p:sp>
      <p:sp>
        <p:nvSpPr>
          <p:cNvPr id="11" name="AutoShape 11"/>
          <p:cNvSpPr/>
          <p:nvPr/>
        </p:nvSpPr>
        <p:spPr>
          <a:xfrm>
            <a:off x="1672208" y="6698961"/>
            <a:ext cx="486713" cy="0"/>
          </a:xfrm>
          <a:prstGeom prst="line">
            <a:avLst/>
          </a:prstGeom>
          <a:ln w="38100" cap="flat">
            <a:solidFill>
              <a:srgbClr val="5271FF"/>
            </a:solidFill>
            <a:prstDash val="solid"/>
            <a:headEnd type="none" w="sm" len="sm"/>
            <a:tailEnd type="none" w="sm" len="sm"/>
          </a:ln>
        </p:spPr>
        <p:txBody>
          <a:bodyPr/>
          <a:lstStyle/>
          <a:p>
            <a:endParaRPr lang="en-US"/>
          </a:p>
        </p:txBody>
      </p:sp>
      <p:sp>
        <p:nvSpPr>
          <p:cNvPr id="12" name="AutoShape 12"/>
          <p:cNvSpPr/>
          <p:nvPr/>
        </p:nvSpPr>
        <p:spPr>
          <a:xfrm>
            <a:off x="1683979" y="7151117"/>
            <a:ext cx="486713" cy="0"/>
          </a:xfrm>
          <a:prstGeom prst="line">
            <a:avLst/>
          </a:prstGeom>
          <a:ln w="38100" cap="flat">
            <a:solidFill>
              <a:srgbClr val="5271FF"/>
            </a:solidFill>
            <a:prstDash val="solid"/>
            <a:headEnd type="none" w="sm" len="sm"/>
            <a:tailEnd type="none" w="sm" len="sm"/>
          </a:ln>
        </p:spPr>
        <p:txBody>
          <a:bodyPr/>
          <a:lstStyle/>
          <a:p>
            <a:endParaRPr lang="en-US"/>
          </a:p>
        </p:txBody>
      </p:sp>
      <p:sp>
        <p:nvSpPr>
          <p:cNvPr id="13" name="AutoShape 13"/>
          <p:cNvSpPr/>
          <p:nvPr/>
        </p:nvSpPr>
        <p:spPr>
          <a:xfrm>
            <a:off x="1461811" y="6466339"/>
            <a:ext cx="486713" cy="0"/>
          </a:xfrm>
          <a:prstGeom prst="line">
            <a:avLst/>
          </a:prstGeom>
          <a:ln w="47625" cap="flat">
            <a:solidFill>
              <a:srgbClr val="0C0F20"/>
            </a:solidFill>
            <a:prstDash val="solid"/>
            <a:headEnd type="none" w="sm" len="sm"/>
            <a:tailEnd type="none" w="sm" len="sm"/>
          </a:ln>
        </p:spPr>
        <p:txBody>
          <a:bodyPr/>
          <a:lstStyle/>
          <a:p>
            <a:endParaRPr lang="en-US"/>
          </a:p>
        </p:txBody>
      </p:sp>
      <p:sp>
        <p:nvSpPr>
          <p:cNvPr id="14" name="AutoShape 14"/>
          <p:cNvSpPr/>
          <p:nvPr/>
        </p:nvSpPr>
        <p:spPr>
          <a:xfrm>
            <a:off x="1473582" y="6918495"/>
            <a:ext cx="486713" cy="0"/>
          </a:xfrm>
          <a:prstGeom prst="line">
            <a:avLst/>
          </a:prstGeom>
          <a:ln w="47625" cap="flat">
            <a:solidFill>
              <a:srgbClr val="0C0F20"/>
            </a:solidFill>
            <a:prstDash val="solid"/>
            <a:headEnd type="none" w="sm" len="sm"/>
            <a:tailEnd type="none" w="sm" len="sm"/>
          </a:ln>
        </p:spPr>
        <p:txBody>
          <a:bodyPr/>
          <a:lstStyle/>
          <a:p>
            <a:endParaRPr lang="en-US"/>
          </a:p>
        </p:txBody>
      </p:sp>
      <p:sp>
        <p:nvSpPr>
          <p:cNvPr id="15" name="AutoShape 15"/>
          <p:cNvSpPr/>
          <p:nvPr/>
        </p:nvSpPr>
        <p:spPr>
          <a:xfrm>
            <a:off x="1461811" y="6694481"/>
            <a:ext cx="598335" cy="0"/>
          </a:xfrm>
          <a:prstGeom prst="line">
            <a:avLst/>
          </a:prstGeom>
          <a:ln w="47625" cap="flat">
            <a:solidFill>
              <a:srgbClr val="0C0F20"/>
            </a:solidFill>
            <a:prstDash val="solid"/>
            <a:headEnd type="none" w="sm" len="sm"/>
            <a:tailEnd type="none" w="sm" len="sm"/>
          </a:ln>
        </p:spPr>
        <p:txBody>
          <a:bodyPr/>
          <a:lstStyle/>
          <a:p>
            <a:endParaRPr lang="en-US"/>
          </a:p>
        </p:txBody>
      </p:sp>
      <p:sp>
        <p:nvSpPr>
          <p:cNvPr id="16" name="AutoShape 16"/>
          <p:cNvSpPr/>
          <p:nvPr/>
        </p:nvSpPr>
        <p:spPr>
          <a:xfrm>
            <a:off x="1473582" y="7146636"/>
            <a:ext cx="598335" cy="0"/>
          </a:xfrm>
          <a:prstGeom prst="line">
            <a:avLst/>
          </a:prstGeom>
          <a:ln w="47625" cap="flat">
            <a:solidFill>
              <a:srgbClr val="0C0F20"/>
            </a:solidFill>
            <a:prstDash val="solid"/>
            <a:headEnd type="none" w="sm" len="sm"/>
            <a:tailEnd type="none" w="sm" len="sm"/>
          </a:ln>
        </p:spPr>
        <p:txBody>
          <a:bodyPr/>
          <a:lstStyle/>
          <a:p>
            <a:endParaRPr lang="en-US"/>
          </a:p>
        </p:txBody>
      </p:sp>
      <p:sp>
        <p:nvSpPr>
          <p:cNvPr id="17" name="TextBox 17"/>
          <p:cNvSpPr txBox="1"/>
          <p:nvPr/>
        </p:nvSpPr>
        <p:spPr>
          <a:xfrm>
            <a:off x="3161966" y="508253"/>
            <a:ext cx="3743786" cy="486296"/>
          </a:xfrm>
          <a:prstGeom prst="rect">
            <a:avLst/>
          </a:prstGeom>
        </p:spPr>
        <p:txBody>
          <a:bodyPr lIns="0" tIns="0" rIns="0" bIns="0" rtlCol="0" anchor="t">
            <a:spAutoFit/>
          </a:bodyPr>
          <a:lstStyle/>
          <a:p>
            <a:pPr>
              <a:lnSpc>
                <a:spcPts val="4004"/>
              </a:lnSpc>
            </a:pPr>
            <a:r>
              <a:rPr lang="en-US" sz="2860">
                <a:solidFill>
                  <a:srgbClr val="0C0F20"/>
                </a:solidFill>
                <a:latin typeface="Open Sans Extra Bold"/>
              </a:rPr>
              <a:t>MORGAN MAXWELL</a:t>
            </a:r>
          </a:p>
        </p:txBody>
      </p:sp>
      <p:sp>
        <p:nvSpPr>
          <p:cNvPr id="18" name="TextBox 18"/>
          <p:cNvSpPr txBox="1"/>
          <p:nvPr/>
        </p:nvSpPr>
        <p:spPr>
          <a:xfrm>
            <a:off x="3161966" y="1113514"/>
            <a:ext cx="2532634" cy="233962"/>
          </a:xfrm>
          <a:prstGeom prst="rect">
            <a:avLst/>
          </a:prstGeom>
        </p:spPr>
        <p:txBody>
          <a:bodyPr lIns="0" tIns="0" rIns="0" bIns="0" rtlCol="0" anchor="t">
            <a:spAutoFit/>
          </a:bodyPr>
          <a:lstStyle/>
          <a:p>
            <a:pPr>
              <a:lnSpc>
                <a:spcPts val="1983"/>
              </a:lnSpc>
            </a:pPr>
            <a:r>
              <a:rPr lang="en-US" sz="1416" spc="212" dirty="0">
                <a:solidFill>
                  <a:srgbClr val="0C0F20"/>
                </a:solidFill>
                <a:latin typeface="Open Sans"/>
              </a:rPr>
              <a:t>GRAPHIC DESIGNER</a:t>
            </a:r>
          </a:p>
        </p:txBody>
      </p:sp>
      <p:sp>
        <p:nvSpPr>
          <p:cNvPr id="19" name="TextBox 19"/>
          <p:cNvSpPr txBox="1"/>
          <p:nvPr/>
        </p:nvSpPr>
        <p:spPr>
          <a:xfrm>
            <a:off x="900835" y="1912981"/>
            <a:ext cx="1330824" cy="321673"/>
          </a:xfrm>
          <a:prstGeom prst="rect">
            <a:avLst/>
          </a:prstGeom>
        </p:spPr>
        <p:txBody>
          <a:bodyPr lIns="0" tIns="0" rIns="0" bIns="0" rtlCol="0" anchor="t">
            <a:spAutoFit/>
          </a:bodyPr>
          <a:lstStyle/>
          <a:p>
            <a:pPr algn="just">
              <a:lnSpc>
                <a:spcPts val="2643"/>
              </a:lnSpc>
            </a:pPr>
            <a:r>
              <a:rPr lang="en-US" sz="1888">
                <a:solidFill>
                  <a:srgbClr val="0C0F20"/>
                </a:solidFill>
                <a:latin typeface="Open Sans Bold"/>
              </a:rPr>
              <a:t>About Me</a:t>
            </a:r>
          </a:p>
        </p:txBody>
      </p:sp>
      <p:sp>
        <p:nvSpPr>
          <p:cNvPr id="20" name="TextBox 20"/>
          <p:cNvSpPr txBox="1"/>
          <p:nvPr/>
        </p:nvSpPr>
        <p:spPr>
          <a:xfrm>
            <a:off x="3161966" y="1912981"/>
            <a:ext cx="1526930" cy="321673"/>
          </a:xfrm>
          <a:prstGeom prst="rect">
            <a:avLst/>
          </a:prstGeom>
        </p:spPr>
        <p:txBody>
          <a:bodyPr lIns="0" tIns="0" rIns="0" bIns="0" rtlCol="0" anchor="t">
            <a:spAutoFit/>
          </a:bodyPr>
          <a:lstStyle/>
          <a:p>
            <a:pPr algn="just">
              <a:lnSpc>
                <a:spcPts val="2643"/>
              </a:lnSpc>
            </a:pPr>
            <a:r>
              <a:rPr lang="en-US" sz="1888">
                <a:solidFill>
                  <a:srgbClr val="0C0F20"/>
                </a:solidFill>
                <a:latin typeface="Open Sans Bold"/>
              </a:rPr>
              <a:t>Experience</a:t>
            </a:r>
          </a:p>
        </p:txBody>
      </p:sp>
      <p:sp>
        <p:nvSpPr>
          <p:cNvPr id="21" name="TextBox 21"/>
          <p:cNvSpPr txBox="1"/>
          <p:nvPr/>
        </p:nvSpPr>
        <p:spPr>
          <a:xfrm>
            <a:off x="3161966" y="6798963"/>
            <a:ext cx="1526930" cy="321673"/>
          </a:xfrm>
          <a:prstGeom prst="rect">
            <a:avLst/>
          </a:prstGeom>
        </p:spPr>
        <p:txBody>
          <a:bodyPr lIns="0" tIns="0" rIns="0" bIns="0" rtlCol="0" anchor="t">
            <a:spAutoFit/>
          </a:bodyPr>
          <a:lstStyle/>
          <a:p>
            <a:pPr algn="just">
              <a:lnSpc>
                <a:spcPts val="2643"/>
              </a:lnSpc>
            </a:pPr>
            <a:r>
              <a:rPr lang="en-US" sz="1888">
                <a:solidFill>
                  <a:srgbClr val="0C0F20"/>
                </a:solidFill>
                <a:latin typeface="Open Sans Bold"/>
              </a:rPr>
              <a:t>Education</a:t>
            </a:r>
          </a:p>
        </p:txBody>
      </p:sp>
      <p:sp>
        <p:nvSpPr>
          <p:cNvPr id="22" name="TextBox 22"/>
          <p:cNvSpPr txBox="1"/>
          <p:nvPr/>
        </p:nvSpPr>
        <p:spPr>
          <a:xfrm>
            <a:off x="897729" y="3802899"/>
            <a:ext cx="1330824" cy="321673"/>
          </a:xfrm>
          <a:prstGeom prst="rect">
            <a:avLst/>
          </a:prstGeom>
        </p:spPr>
        <p:txBody>
          <a:bodyPr lIns="0" tIns="0" rIns="0" bIns="0" rtlCol="0" anchor="t">
            <a:spAutoFit/>
          </a:bodyPr>
          <a:lstStyle/>
          <a:p>
            <a:pPr algn="just">
              <a:lnSpc>
                <a:spcPts val="2643"/>
              </a:lnSpc>
            </a:pPr>
            <a:r>
              <a:rPr lang="en-US" sz="1888">
                <a:solidFill>
                  <a:srgbClr val="0C0F20"/>
                </a:solidFill>
                <a:latin typeface="Open Sans Bold"/>
              </a:rPr>
              <a:t>Expertise</a:t>
            </a:r>
          </a:p>
        </p:txBody>
      </p:sp>
      <p:sp>
        <p:nvSpPr>
          <p:cNvPr id="23" name="TextBox 23"/>
          <p:cNvSpPr txBox="1"/>
          <p:nvPr/>
        </p:nvSpPr>
        <p:spPr>
          <a:xfrm>
            <a:off x="900835" y="5863487"/>
            <a:ext cx="1330824" cy="321673"/>
          </a:xfrm>
          <a:prstGeom prst="rect">
            <a:avLst/>
          </a:prstGeom>
        </p:spPr>
        <p:txBody>
          <a:bodyPr lIns="0" tIns="0" rIns="0" bIns="0" rtlCol="0" anchor="t">
            <a:spAutoFit/>
          </a:bodyPr>
          <a:lstStyle/>
          <a:p>
            <a:pPr algn="just">
              <a:lnSpc>
                <a:spcPts val="2643"/>
              </a:lnSpc>
            </a:pPr>
            <a:r>
              <a:rPr lang="en-US" sz="1888">
                <a:solidFill>
                  <a:srgbClr val="0C0F20"/>
                </a:solidFill>
                <a:latin typeface="Open Sans Bold"/>
              </a:rPr>
              <a:t>Language</a:t>
            </a:r>
          </a:p>
        </p:txBody>
      </p:sp>
      <p:sp>
        <p:nvSpPr>
          <p:cNvPr id="24" name="TextBox 24"/>
          <p:cNvSpPr txBox="1"/>
          <p:nvPr/>
        </p:nvSpPr>
        <p:spPr>
          <a:xfrm>
            <a:off x="897729" y="7414285"/>
            <a:ext cx="1330824" cy="321673"/>
          </a:xfrm>
          <a:prstGeom prst="rect">
            <a:avLst/>
          </a:prstGeom>
        </p:spPr>
        <p:txBody>
          <a:bodyPr lIns="0" tIns="0" rIns="0" bIns="0" rtlCol="0" anchor="t">
            <a:spAutoFit/>
          </a:bodyPr>
          <a:lstStyle/>
          <a:p>
            <a:pPr algn="just">
              <a:lnSpc>
                <a:spcPts val="2643"/>
              </a:lnSpc>
            </a:pPr>
            <a:r>
              <a:rPr lang="en-US" sz="1888">
                <a:solidFill>
                  <a:srgbClr val="0C0F20"/>
                </a:solidFill>
                <a:latin typeface="Open Sans Bold"/>
              </a:rPr>
              <a:t>Reference</a:t>
            </a:r>
          </a:p>
        </p:txBody>
      </p:sp>
      <p:sp>
        <p:nvSpPr>
          <p:cNvPr id="25" name="TextBox 25"/>
          <p:cNvSpPr txBox="1"/>
          <p:nvPr/>
        </p:nvSpPr>
        <p:spPr>
          <a:xfrm>
            <a:off x="2010589" y="629336"/>
            <a:ext cx="898094" cy="166136"/>
          </a:xfrm>
          <a:prstGeom prst="rect">
            <a:avLst/>
          </a:prstGeom>
        </p:spPr>
        <p:txBody>
          <a:bodyPr lIns="0" tIns="0" rIns="0" bIns="0" rtlCol="0" anchor="t">
            <a:spAutoFit/>
          </a:bodyPr>
          <a:lstStyle/>
          <a:p>
            <a:pPr algn="r">
              <a:lnSpc>
                <a:spcPts val="1307"/>
              </a:lnSpc>
            </a:pPr>
            <a:r>
              <a:rPr lang="en-US" sz="934">
                <a:solidFill>
                  <a:srgbClr val="0C0F20"/>
                </a:solidFill>
                <a:latin typeface="Open Sans Light"/>
              </a:rPr>
              <a:t>+123-456-7890</a:t>
            </a:r>
          </a:p>
        </p:txBody>
      </p:sp>
      <p:sp>
        <p:nvSpPr>
          <p:cNvPr id="26" name="TextBox 26"/>
          <p:cNvSpPr txBox="1"/>
          <p:nvPr/>
        </p:nvSpPr>
        <p:spPr>
          <a:xfrm>
            <a:off x="897729" y="2430022"/>
            <a:ext cx="1956432" cy="1133876"/>
          </a:xfrm>
          <a:prstGeom prst="rect">
            <a:avLst/>
          </a:prstGeom>
        </p:spPr>
        <p:txBody>
          <a:bodyPr lIns="0" tIns="0" rIns="0" bIns="0" rtlCol="0" anchor="t">
            <a:spAutoFit/>
          </a:bodyPr>
          <a:lstStyle/>
          <a:p>
            <a:pPr algn="just">
              <a:lnSpc>
                <a:spcPts val="1307"/>
              </a:lnSpc>
            </a:pPr>
            <a:r>
              <a:rPr lang="en-US" sz="934">
                <a:solidFill>
                  <a:srgbClr val="0C0F20"/>
                </a:solidFill>
                <a:latin typeface="Open Sans Light"/>
              </a:rPr>
              <a:t>Lorem ipsum dolor sit amet, consectetur adipiscing elit, sed do eiusmod tempor incididunt ut labore et dolore magna aliqua. Ut enim ad minim veniam, quis nostrud exercitation ullamco laboris nisi ut aliquip ex ea commodo consequat.</a:t>
            </a:r>
          </a:p>
        </p:txBody>
      </p:sp>
      <p:sp>
        <p:nvSpPr>
          <p:cNvPr id="27" name="TextBox 27"/>
          <p:cNvSpPr txBox="1"/>
          <p:nvPr/>
        </p:nvSpPr>
        <p:spPr>
          <a:xfrm>
            <a:off x="3463935" y="2851259"/>
            <a:ext cx="3441817" cy="488716"/>
          </a:xfrm>
          <a:prstGeom prst="rect">
            <a:avLst/>
          </a:prstGeom>
        </p:spPr>
        <p:txBody>
          <a:bodyPr lIns="0" tIns="0" rIns="0" bIns="0" rtlCol="0" anchor="t">
            <a:spAutoFit/>
          </a:bodyPr>
          <a:lstStyle/>
          <a:p>
            <a:pPr algn="just">
              <a:lnSpc>
                <a:spcPts val="1307"/>
              </a:lnSpc>
            </a:pPr>
            <a:r>
              <a:rPr lang="en-US" sz="934">
                <a:solidFill>
                  <a:srgbClr val="0C0F20"/>
                </a:solidFill>
                <a:latin typeface="Open Sans Light"/>
              </a:rPr>
              <a:t>Lorem ipsum dolor sit amet, consectetur adipiscing elit, sed do eiusmod tempor incididunt ut labore et dolore magna aliqua. Ut enim ad minim veniam, quis nostrud exercitation ullamco laboris </a:t>
            </a:r>
          </a:p>
        </p:txBody>
      </p:sp>
      <p:sp>
        <p:nvSpPr>
          <p:cNvPr id="28" name="TextBox 28"/>
          <p:cNvSpPr txBox="1"/>
          <p:nvPr/>
        </p:nvSpPr>
        <p:spPr>
          <a:xfrm>
            <a:off x="3463935" y="3919951"/>
            <a:ext cx="3441817" cy="488716"/>
          </a:xfrm>
          <a:prstGeom prst="rect">
            <a:avLst/>
          </a:prstGeom>
        </p:spPr>
        <p:txBody>
          <a:bodyPr lIns="0" tIns="0" rIns="0" bIns="0" rtlCol="0" anchor="t">
            <a:spAutoFit/>
          </a:bodyPr>
          <a:lstStyle/>
          <a:p>
            <a:pPr algn="just">
              <a:lnSpc>
                <a:spcPts val="1307"/>
              </a:lnSpc>
            </a:pPr>
            <a:r>
              <a:rPr lang="en-US" sz="934">
                <a:solidFill>
                  <a:srgbClr val="0C0F20"/>
                </a:solidFill>
                <a:latin typeface="Open Sans Light"/>
              </a:rPr>
              <a:t>Lorem ipsum dolor sit amet, consectetur adipiscing elit, sed do eiusmod tempor incididunt ut labore et dolore magna aliqua. Ut enim ad minim veniam, quis nostrud exercitation ullamco laboris </a:t>
            </a:r>
          </a:p>
        </p:txBody>
      </p:sp>
      <p:sp>
        <p:nvSpPr>
          <p:cNvPr id="29" name="TextBox 29"/>
          <p:cNvSpPr txBox="1"/>
          <p:nvPr/>
        </p:nvSpPr>
        <p:spPr>
          <a:xfrm>
            <a:off x="3463935" y="4989500"/>
            <a:ext cx="3441817" cy="488716"/>
          </a:xfrm>
          <a:prstGeom prst="rect">
            <a:avLst/>
          </a:prstGeom>
        </p:spPr>
        <p:txBody>
          <a:bodyPr lIns="0" tIns="0" rIns="0" bIns="0" rtlCol="0" anchor="t">
            <a:spAutoFit/>
          </a:bodyPr>
          <a:lstStyle/>
          <a:p>
            <a:pPr algn="just">
              <a:lnSpc>
                <a:spcPts val="1307"/>
              </a:lnSpc>
            </a:pPr>
            <a:r>
              <a:rPr lang="en-US" sz="934">
                <a:solidFill>
                  <a:srgbClr val="000000"/>
                </a:solidFill>
                <a:latin typeface="Open Sans Light"/>
              </a:rPr>
              <a:t>Lorem ipsum dolor sit amet, consectetur adipiscing elit, sed do eiusmod tempor incididunt ut labore et dolore magna aliqua. Ut enim ad minim veniam, quis nostrud exercitation ullamco laboris </a:t>
            </a:r>
          </a:p>
        </p:txBody>
      </p:sp>
      <p:sp>
        <p:nvSpPr>
          <p:cNvPr id="30" name="TextBox 30"/>
          <p:cNvSpPr txBox="1"/>
          <p:nvPr/>
        </p:nvSpPr>
        <p:spPr>
          <a:xfrm>
            <a:off x="3463935" y="6059049"/>
            <a:ext cx="3441817" cy="488716"/>
          </a:xfrm>
          <a:prstGeom prst="rect">
            <a:avLst/>
          </a:prstGeom>
        </p:spPr>
        <p:txBody>
          <a:bodyPr lIns="0" tIns="0" rIns="0" bIns="0" rtlCol="0" anchor="t">
            <a:spAutoFit/>
          </a:bodyPr>
          <a:lstStyle/>
          <a:p>
            <a:pPr algn="just">
              <a:lnSpc>
                <a:spcPts val="1307"/>
              </a:lnSpc>
            </a:pPr>
            <a:r>
              <a:rPr lang="en-US" sz="934">
                <a:solidFill>
                  <a:srgbClr val="0C0F20"/>
                </a:solidFill>
                <a:latin typeface="Open Sans Light"/>
              </a:rPr>
              <a:t>Lorem ipsum dolor sit amet, consectetur adipiscing elit, sed do eiusmod tempor incididunt ut labore et dolore magna aliqua. Ut enim ad minim veniam, quis nostrud exercitation ullamco laboris </a:t>
            </a:r>
          </a:p>
        </p:txBody>
      </p:sp>
      <p:sp>
        <p:nvSpPr>
          <p:cNvPr id="31" name="TextBox 31"/>
          <p:cNvSpPr txBox="1"/>
          <p:nvPr/>
        </p:nvSpPr>
        <p:spPr>
          <a:xfrm>
            <a:off x="4304496" y="7423810"/>
            <a:ext cx="2601256" cy="488716"/>
          </a:xfrm>
          <a:prstGeom prst="rect">
            <a:avLst/>
          </a:prstGeom>
        </p:spPr>
        <p:txBody>
          <a:bodyPr lIns="0" tIns="0" rIns="0" bIns="0" rtlCol="0" anchor="t">
            <a:spAutoFit/>
          </a:bodyPr>
          <a:lstStyle/>
          <a:p>
            <a:pPr algn="just">
              <a:lnSpc>
                <a:spcPts val="1307"/>
              </a:lnSpc>
            </a:pPr>
            <a:r>
              <a:rPr lang="en-US" sz="934">
                <a:solidFill>
                  <a:srgbClr val="0C0F20"/>
                </a:solidFill>
                <a:latin typeface="Open Sans Light"/>
              </a:rPr>
              <a:t>Lorem ipsum dolor sit amet, consectetur adipiscing elit, sed do eiusmod tempor incididunt ut labore et dolore magna aliqua.</a:t>
            </a:r>
          </a:p>
        </p:txBody>
      </p:sp>
      <p:sp>
        <p:nvSpPr>
          <p:cNvPr id="32" name="TextBox 32"/>
          <p:cNvSpPr txBox="1"/>
          <p:nvPr/>
        </p:nvSpPr>
        <p:spPr>
          <a:xfrm>
            <a:off x="4304496" y="8174128"/>
            <a:ext cx="2601256" cy="488716"/>
          </a:xfrm>
          <a:prstGeom prst="rect">
            <a:avLst/>
          </a:prstGeom>
        </p:spPr>
        <p:txBody>
          <a:bodyPr lIns="0" tIns="0" rIns="0" bIns="0" rtlCol="0" anchor="t">
            <a:spAutoFit/>
          </a:bodyPr>
          <a:lstStyle/>
          <a:p>
            <a:pPr algn="just">
              <a:lnSpc>
                <a:spcPts val="1307"/>
              </a:lnSpc>
            </a:pPr>
            <a:r>
              <a:rPr lang="en-US" sz="934">
                <a:solidFill>
                  <a:srgbClr val="0C0F20"/>
                </a:solidFill>
                <a:latin typeface="Open Sans Light"/>
              </a:rPr>
              <a:t>Lorem ipsum dolor sit amet, consectetur adipiscing elit, sed do eiusmod tempor incididunt ut labore et dolore magna aliqua.</a:t>
            </a:r>
          </a:p>
        </p:txBody>
      </p:sp>
      <p:sp>
        <p:nvSpPr>
          <p:cNvPr id="33" name="TextBox 33"/>
          <p:cNvSpPr txBox="1"/>
          <p:nvPr/>
        </p:nvSpPr>
        <p:spPr>
          <a:xfrm>
            <a:off x="4304496" y="8962783"/>
            <a:ext cx="2601256" cy="488716"/>
          </a:xfrm>
          <a:prstGeom prst="rect">
            <a:avLst/>
          </a:prstGeom>
        </p:spPr>
        <p:txBody>
          <a:bodyPr lIns="0" tIns="0" rIns="0" bIns="0" rtlCol="0" anchor="t">
            <a:spAutoFit/>
          </a:bodyPr>
          <a:lstStyle/>
          <a:p>
            <a:pPr algn="just">
              <a:lnSpc>
                <a:spcPts val="1307"/>
              </a:lnSpc>
            </a:pPr>
            <a:r>
              <a:rPr lang="en-US" sz="934">
                <a:solidFill>
                  <a:srgbClr val="0C0F20"/>
                </a:solidFill>
                <a:latin typeface="Open Sans Light"/>
              </a:rPr>
              <a:t>Lorem ipsum dolor sit amet, consectetur adipiscing elit, sed do eiusmod tempor incididunt ut labore et dolore magna aliqua.</a:t>
            </a:r>
          </a:p>
        </p:txBody>
      </p:sp>
      <p:sp>
        <p:nvSpPr>
          <p:cNvPr id="34" name="TextBox 34"/>
          <p:cNvSpPr txBox="1"/>
          <p:nvPr/>
        </p:nvSpPr>
        <p:spPr>
          <a:xfrm>
            <a:off x="3161966" y="2430022"/>
            <a:ext cx="1808708" cy="166136"/>
          </a:xfrm>
          <a:prstGeom prst="rect">
            <a:avLst/>
          </a:prstGeom>
        </p:spPr>
        <p:txBody>
          <a:bodyPr lIns="0" tIns="0" rIns="0" bIns="0" rtlCol="0" anchor="t">
            <a:spAutoFit/>
          </a:bodyPr>
          <a:lstStyle/>
          <a:p>
            <a:pPr>
              <a:lnSpc>
                <a:spcPts val="1307"/>
              </a:lnSpc>
            </a:pPr>
            <a:r>
              <a:rPr lang="en-US" sz="934">
                <a:solidFill>
                  <a:srgbClr val="0C0F20"/>
                </a:solidFill>
                <a:latin typeface="Open Sans Bold"/>
              </a:rPr>
              <a:t>Company Name 2017 - 2020</a:t>
            </a:r>
          </a:p>
        </p:txBody>
      </p:sp>
      <p:sp>
        <p:nvSpPr>
          <p:cNvPr id="35" name="TextBox 35"/>
          <p:cNvSpPr txBox="1"/>
          <p:nvPr/>
        </p:nvSpPr>
        <p:spPr>
          <a:xfrm>
            <a:off x="3161966" y="7378729"/>
            <a:ext cx="665412" cy="166136"/>
          </a:xfrm>
          <a:prstGeom prst="rect">
            <a:avLst/>
          </a:prstGeom>
        </p:spPr>
        <p:txBody>
          <a:bodyPr lIns="0" tIns="0" rIns="0" bIns="0" rtlCol="0" anchor="t">
            <a:spAutoFit/>
          </a:bodyPr>
          <a:lstStyle/>
          <a:p>
            <a:pPr>
              <a:lnSpc>
                <a:spcPts val="1307"/>
              </a:lnSpc>
            </a:pPr>
            <a:r>
              <a:rPr lang="en-US" sz="934">
                <a:solidFill>
                  <a:srgbClr val="0C0F20"/>
                </a:solidFill>
                <a:latin typeface="Open Sans Bold"/>
              </a:rPr>
              <a:t>2015</a:t>
            </a:r>
          </a:p>
        </p:txBody>
      </p:sp>
      <p:sp>
        <p:nvSpPr>
          <p:cNvPr id="36" name="TextBox 36"/>
          <p:cNvSpPr txBox="1"/>
          <p:nvPr/>
        </p:nvSpPr>
        <p:spPr>
          <a:xfrm>
            <a:off x="897729" y="7919010"/>
            <a:ext cx="1198843" cy="181930"/>
          </a:xfrm>
          <a:prstGeom prst="rect">
            <a:avLst/>
          </a:prstGeom>
        </p:spPr>
        <p:txBody>
          <a:bodyPr lIns="0" tIns="0" rIns="0" bIns="0" rtlCol="0" anchor="t">
            <a:spAutoFit/>
          </a:bodyPr>
          <a:lstStyle/>
          <a:p>
            <a:pPr>
              <a:lnSpc>
                <a:spcPts val="1425"/>
              </a:lnSpc>
            </a:pPr>
            <a:r>
              <a:rPr lang="en-US" sz="1017">
                <a:solidFill>
                  <a:srgbClr val="0C0F20"/>
                </a:solidFill>
                <a:latin typeface="Open Sans Bold"/>
              </a:rPr>
              <a:t>Lorna Alvarado</a:t>
            </a:r>
          </a:p>
        </p:txBody>
      </p:sp>
      <p:sp>
        <p:nvSpPr>
          <p:cNvPr id="37" name="TextBox 37"/>
          <p:cNvSpPr txBox="1"/>
          <p:nvPr/>
        </p:nvSpPr>
        <p:spPr>
          <a:xfrm>
            <a:off x="3161966" y="8129047"/>
            <a:ext cx="665412" cy="166136"/>
          </a:xfrm>
          <a:prstGeom prst="rect">
            <a:avLst/>
          </a:prstGeom>
        </p:spPr>
        <p:txBody>
          <a:bodyPr lIns="0" tIns="0" rIns="0" bIns="0" rtlCol="0" anchor="t">
            <a:spAutoFit/>
          </a:bodyPr>
          <a:lstStyle/>
          <a:p>
            <a:pPr>
              <a:lnSpc>
                <a:spcPts val="1307"/>
              </a:lnSpc>
            </a:pPr>
            <a:r>
              <a:rPr lang="en-US" sz="934">
                <a:solidFill>
                  <a:srgbClr val="0C0F20"/>
                </a:solidFill>
                <a:latin typeface="Open Sans Bold"/>
              </a:rPr>
              <a:t>2015</a:t>
            </a:r>
          </a:p>
        </p:txBody>
      </p:sp>
      <p:sp>
        <p:nvSpPr>
          <p:cNvPr id="38" name="TextBox 38"/>
          <p:cNvSpPr txBox="1"/>
          <p:nvPr/>
        </p:nvSpPr>
        <p:spPr>
          <a:xfrm>
            <a:off x="3161966" y="8917702"/>
            <a:ext cx="665412" cy="166136"/>
          </a:xfrm>
          <a:prstGeom prst="rect">
            <a:avLst/>
          </a:prstGeom>
        </p:spPr>
        <p:txBody>
          <a:bodyPr lIns="0" tIns="0" rIns="0" bIns="0" rtlCol="0" anchor="t">
            <a:spAutoFit/>
          </a:bodyPr>
          <a:lstStyle/>
          <a:p>
            <a:pPr>
              <a:lnSpc>
                <a:spcPts val="1307"/>
              </a:lnSpc>
            </a:pPr>
            <a:r>
              <a:rPr lang="en-US" sz="934">
                <a:solidFill>
                  <a:srgbClr val="0C0F20"/>
                </a:solidFill>
                <a:latin typeface="Open Sans Bold"/>
              </a:rPr>
              <a:t>2015</a:t>
            </a:r>
          </a:p>
        </p:txBody>
      </p:sp>
      <p:sp>
        <p:nvSpPr>
          <p:cNvPr id="39" name="TextBox 39"/>
          <p:cNvSpPr txBox="1"/>
          <p:nvPr/>
        </p:nvSpPr>
        <p:spPr>
          <a:xfrm>
            <a:off x="3161966" y="7787993"/>
            <a:ext cx="904354" cy="166136"/>
          </a:xfrm>
          <a:prstGeom prst="rect">
            <a:avLst/>
          </a:prstGeom>
        </p:spPr>
        <p:txBody>
          <a:bodyPr lIns="0" tIns="0" rIns="0" bIns="0" rtlCol="0" anchor="t">
            <a:spAutoFit/>
          </a:bodyPr>
          <a:lstStyle/>
          <a:p>
            <a:pPr>
              <a:lnSpc>
                <a:spcPts val="1307"/>
              </a:lnSpc>
            </a:pPr>
            <a:r>
              <a:rPr lang="en-US" sz="934">
                <a:solidFill>
                  <a:srgbClr val="0C0F20"/>
                </a:solidFill>
                <a:latin typeface="Open Sans Bold"/>
              </a:rPr>
              <a:t>Your Degree</a:t>
            </a:r>
          </a:p>
        </p:txBody>
      </p:sp>
      <p:sp>
        <p:nvSpPr>
          <p:cNvPr id="40" name="TextBox 40"/>
          <p:cNvSpPr txBox="1"/>
          <p:nvPr/>
        </p:nvSpPr>
        <p:spPr>
          <a:xfrm>
            <a:off x="3161966" y="8538311"/>
            <a:ext cx="904354" cy="166136"/>
          </a:xfrm>
          <a:prstGeom prst="rect">
            <a:avLst/>
          </a:prstGeom>
        </p:spPr>
        <p:txBody>
          <a:bodyPr lIns="0" tIns="0" rIns="0" bIns="0" rtlCol="0" anchor="t">
            <a:spAutoFit/>
          </a:bodyPr>
          <a:lstStyle/>
          <a:p>
            <a:pPr>
              <a:lnSpc>
                <a:spcPts val="1307"/>
              </a:lnSpc>
            </a:pPr>
            <a:r>
              <a:rPr lang="en-US" sz="934">
                <a:solidFill>
                  <a:srgbClr val="0C0F20"/>
                </a:solidFill>
                <a:latin typeface="Open Sans Bold"/>
              </a:rPr>
              <a:t>Your Degree</a:t>
            </a:r>
          </a:p>
        </p:txBody>
      </p:sp>
      <p:sp>
        <p:nvSpPr>
          <p:cNvPr id="41" name="TextBox 41"/>
          <p:cNvSpPr txBox="1"/>
          <p:nvPr/>
        </p:nvSpPr>
        <p:spPr>
          <a:xfrm>
            <a:off x="3161966" y="9326966"/>
            <a:ext cx="904354" cy="166136"/>
          </a:xfrm>
          <a:prstGeom prst="rect">
            <a:avLst/>
          </a:prstGeom>
        </p:spPr>
        <p:txBody>
          <a:bodyPr lIns="0" tIns="0" rIns="0" bIns="0" rtlCol="0" anchor="t">
            <a:spAutoFit/>
          </a:bodyPr>
          <a:lstStyle/>
          <a:p>
            <a:pPr>
              <a:lnSpc>
                <a:spcPts val="1307"/>
              </a:lnSpc>
            </a:pPr>
            <a:r>
              <a:rPr lang="en-US" sz="934">
                <a:solidFill>
                  <a:srgbClr val="0C0F20"/>
                </a:solidFill>
                <a:latin typeface="Open Sans Bold"/>
              </a:rPr>
              <a:t>Your Degree</a:t>
            </a:r>
          </a:p>
        </p:txBody>
      </p:sp>
      <p:sp>
        <p:nvSpPr>
          <p:cNvPr id="42" name="TextBox 42"/>
          <p:cNvSpPr txBox="1"/>
          <p:nvPr/>
        </p:nvSpPr>
        <p:spPr>
          <a:xfrm>
            <a:off x="3161966" y="3498714"/>
            <a:ext cx="1808708" cy="166136"/>
          </a:xfrm>
          <a:prstGeom prst="rect">
            <a:avLst/>
          </a:prstGeom>
        </p:spPr>
        <p:txBody>
          <a:bodyPr lIns="0" tIns="0" rIns="0" bIns="0" rtlCol="0" anchor="t">
            <a:spAutoFit/>
          </a:bodyPr>
          <a:lstStyle/>
          <a:p>
            <a:pPr>
              <a:lnSpc>
                <a:spcPts val="1307"/>
              </a:lnSpc>
            </a:pPr>
            <a:r>
              <a:rPr lang="en-US" sz="934">
                <a:solidFill>
                  <a:srgbClr val="0C0F20"/>
                </a:solidFill>
                <a:latin typeface="Open Sans Bold"/>
              </a:rPr>
              <a:t>Company Name 2020 - 2021</a:t>
            </a:r>
          </a:p>
        </p:txBody>
      </p:sp>
      <p:sp>
        <p:nvSpPr>
          <p:cNvPr id="43" name="TextBox 43"/>
          <p:cNvSpPr txBox="1"/>
          <p:nvPr/>
        </p:nvSpPr>
        <p:spPr>
          <a:xfrm>
            <a:off x="3161966" y="4568263"/>
            <a:ext cx="1808708" cy="166136"/>
          </a:xfrm>
          <a:prstGeom prst="rect">
            <a:avLst/>
          </a:prstGeom>
        </p:spPr>
        <p:txBody>
          <a:bodyPr lIns="0" tIns="0" rIns="0" bIns="0" rtlCol="0" anchor="t">
            <a:spAutoFit/>
          </a:bodyPr>
          <a:lstStyle/>
          <a:p>
            <a:pPr>
              <a:lnSpc>
                <a:spcPts val="1307"/>
              </a:lnSpc>
            </a:pPr>
            <a:r>
              <a:rPr lang="en-US" sz="934">
                <a:solidFill>
                  <a:srgbClr val="0C0F20"/>
                </a:solidFill>
                <a:latin typeface="Open Sans Bold"/>
              </a:rPr>
              <a:t>Company Name 2020 - 2021</a:t>
            </a:r>
          </a:p>
        </p:txBody>
      </p:sp>
      <p:sp>
        <p:nvSpPr>
          <p:cNvPr id="44" name="TextBox 44"/>
          <p:cNvSpPr txBox="1"/>
          <p:nvPr/>
        </p:nvSpPr>
        <p:spPr>
          <a:xfrm>
            <a:off x="3161966" y="5637812"/>
            <a:ext cx="1808708" cy="166136"/>
          </a:xfrm>
          <a:prstGeom prst="rect">
            <a:avLst/>
          </a:prstGeom>
        </p:spPr>
        <p:txBody>
          <a:bodyPr lIns="0" tIns="0" rIns="0" bIns="0" rtlCol="0" anchor="t">
            <a:spAutoFit/>
          </a:bodyPr>
          <a:lstStyle/>
          <a:p>
            <a:pPr>
              <a:lnSpc>
                <a:spcPts val="1307"/>
              </a:lnSpc>
            </a:pPr>
            <a:r>
              <a:rPr lang="en-US" sz="934">
                <a:solidFill>
                  <a:srgbClr val="0C0F20"/>
                </a:solidFill>
                <a:latin typeface="Open Sans Bold"/>
              </a:rPr>
              <a:t>Company Name 2020 - 2021</a:t>
            </a:r>
          </a:p>
        </p:txBody>
      </p:sp>
      <p:sp>
        <p:nvSpPr>
          <p:cNvPr id="45" name="TextBox 45"/>
          <p:cNvSpPr txBox="1"/>
          <p:nvPr/>
        </p:nvSpPr>
        <p:spPr>
          <a:xfrm>
            <a:off x="3161966" y="2606277"/>
            <a:ext cx="1245969" cy="166136"/>
          </a:xfrm>
          <a:prstGeom prst="rect">
            <a:avLst/>
          </a:prstGeom>
        </p:spPr>
        <p:txBody>
          <a:bodyPr lIns="0" tIns="0" rIns="0" bIns="0" rtlCol="0" anchor="t">
            <a:spAutoFit/>
          </a:bodyPr>
          <a:lstStyle/>
          <a:p>
            <a:pPr algn="just">
              <a:lnSpc>
                <a:spcPts val="1307"/>
              </a:lnSpc>
            </a:pPr>
            <a:r>
              <a:rPr lang="en-US" sz="934">
                <a:solidFill>
                  <a:srgbClr val="0C0F20"/>
                </a:solidFill>
                <a:latin typeface="Open Sans Light Italics"/>
              </a:rPr>
              <a:t>Job Position</a:t>
            </a:r>
          </a:p>
        </p:txBody>
      </p:sp>
      <p:sp>
        <p:nvSpPr>
          <p:cNvPr id="46" name="TextBox 46"/>
          <p:cNvSpPr txBox="1"/>
          <p:nvPr/>
        </p:nvSpPr>
        <p:spPr>
          <a:xfrm>
            <a:off x="3161966" y="7554984"/>
            <a:ext cx="1245969" cy="166136"/>
          </a:xfrm>
          <a:prstGeom prst="rect">
            <a:avLst/>
          </a:prstGeom>
        </p:spPr>
        <p:txBody>
          <a:bodyPr lIns="0" tIns="0" rIns="0" bIns="0" rtlCol="0" anchor="t">
            <a:spAutoFit/>
          </a:bodyPr>
          <a:lstStyle/>
          <a:p>
            <a:pPr algn="just">
              <a:lnSpc>
                <a:spcPts val="1307"/>
              </a:lnSpc>
            </a:pPr>
            <a:r>
              <a:rPr lang="en-US" sz="934">
                <a:solidFill>
                  <a:srgbClr val="0C0F20"/>
                </a:solidFill>
                <a:latin typeface="Open Sans Light Italics"/>
              </a:rPr>
              <a:t>University Name</a:t>
            </a:r>
          </a:p>
        </p:txBody>
      </p:sp>
      <p:sp>
        <p:nvSpPr>
          <p:cNvPr id="47" name="TextBox 47"/>
          <p:cNvSpPr txBox="1"/>
          <p:nvPr/>
        </p:nvSpPr>
        <p:spPr>
          <a:xfrm>
            <a:off x="897729" y="8107582"/>
            <a:ext cx="1475982" cy="166136"/>
          </a:xfrm>
          <a:prstGeom prst="rect">
            <a:avLst/>
          </a:prstGeom>
        </p:spPr>
        <p:txBody>
          <a:bodyPr lIns="0" tIns="0" rIns="0" bIns="0" rtlCol="0" anchor="t">
            <a:spAutoFit/>
          </a:bodyPr>
          <a:lstStyle/>
          <a:p>
            <a:pPr algn="just">
              <a:lnSpc>
                <a:spcPts val="1307"/>
              </a:lnSpc>
            </a:pPr>
            <a:r>
              <a:rPr lang="en-US" sz="934">
                <a:solidFill>
                  <a:srgbClr val="0C0F20"/>
                </a:solidFill>
                <a:latin typeface="Open Sans Light Italics"/>
              </a:rPr>
              <a:t>Company Name/Position</a:t>
            </a:r>
          </a:p>
        </p:txBody>
      </p:sp>
      <p:sp>
        <p:nvSpPr>
          <p:cNvPr id="48" name="TextBox 48"/>
          <p:cNvSpPr txBox="1"/>
          <p:nvPr/>
        </p:nvSpPr>
        <p:spPr>
          <a:xfrm>
            <a:off x="3161966" y="8305301"/>
            <a:ext cx="1245969" cy="166136"/>
          </a:xfrm>
          <a:prstGeom prst="rect">
            <a:avLst/>
          </a:prstGeom>
        </p:spPr>
        <p:txBody>
          <a:bodyPr lIns="0" tIns="0" rIns="0" bIns="0" rtlCol="0" anchor="t">
            <a:spAutoFit/>
          </a:bodyPr>
          <a:lstStyle/>
          <a:p>
            <a:pPr algn="just">
              <a:lnSpc>
                <a:spcPts val="1307"/>
              </a:lnSpc>
            </a:pPr>
            <a:r>
              <a:rPr lang="en-US" sz="934">
                <a:solidFill>
                  <a:srgbClr val="0C0F20"/>
                </a:solidFill>
                <a:latin typeface="Open Sans Light Italics"/>
              </a:rPr>
              <a:t>University Name</a:t>
            </a:r>
          </a:p>
        </p:txBody>
      </p:sp>
      <p:sp>
        <p:nvSpPr>
          <p:cNvPr id="49" name="TextBox 49"/>
          <p:cNvSpPr txBox="1"/>
          <p:nvPr/>
        </p:nvSpPr>
        <p:spPr>
          <a:xfrm>
            <a:off x="3161966" y="9093956"/>
            <a:ext cx="1245969" cy="166136"/>
          </a:xfrm>
          <a:prstGeom prst="rect">
            <a:avLst/>
          </a:prstGeom>
        </p:spPr>
        <p:txBody>
          <a:bodyPr lIns="0" tIns="0" rIns="0" bIns="0" rtlCol="0" anchor="t">
            <a:spAutoFit/>
          </a:bodyPr>
          <a:lstStyle/>
          <a:p>
            <a:pPr algn="just">
              <a:lnSpc>
                <a:spcPts val="1307"/>
              </a:lnSpc>
            </a:pPr>
            <a:r>
              <a:rPr lang="en-US" sz="934">
                <a:solidFill>
                  <a:srgbClr val="0C0F20"/>
                </a:solidFill>
                <a:latin typeface="Open Sans Light Italics"/>
              </a:rPr>
              <a:t>University Name</a:t>
            </a:r>
          </a:p>
        </p:txBody>
      </p:sp>
      <p:sp>
        <p:nvSpPr>
          <p:cNvPr id="50" name="TextBox 50"/>
          <p:cNvSpPr txBox="1"/>
          <p:nvPr/>
        </p:nvSpPr>
        <p:spPr>
          <a:xfrm>
            <a:off x="3161966" y="3674969"/>
            <a:ext cx="1245969" cy="166136"/>
          </a:xfrm>
          <a:prstGeom prst="rect">
            <a:avLst/>
          </a:prstGeom>
        </p:spPr>
        <p:txBody>
          <a:bodyPr lIns="0" tIns="0" rIns="0" bIns="0" rtlCol="0" anchor="t">
            <a:spAutoFit/>
          </a:bodyPr>
          <a:lstStyle/>
          <a:p>
            <a:pPr algn="just">
              <a:lnSpc>
                <a:spcPts val="1307"/>
              </a:lnSpc>
            </a:pPr>
            <a:r>
              <a:rPr lang="en-US" sz="934">
                <a:solidFill>
                  <a:srgbClr val="0C0F20"/>
                </a:solidFill>
                <a:latin typeface="Open Sans Light Italics"/>
              </a:rPr>
              <a:t>Job Position</a:t>
            </a:r>
          </a:p>
        </p:txBody>
      </p:sp>
      <p:sp>
        <p:nvSpPr>
          <p:cNvPr id="51" name="TextBox 51"/>
          <p:cNvSpPr txBox="1"/>
          <p:nvPr/>
        </p:nvSpPr>
        <p:spPr>
          <a:xfrm>
            <a:off x="3161966" y="4744518"/>
            <a:ext cx="1245969" cy="166136"/>
          </a:xfrm>
          <a:prstGeom prst="rect">
            <a:avLst/>
          </a:prstGeom>
        </p:spPr>
        <p:txBody>
          <a:bodyPr lIns="0" tIns="0" rIns="0" bIns="0" rtlCol="0" anchor="t">
            <a:spAutoFit/>
          </a:bodyPr>
          <a:lstStyle/>
          <a:p>
            <a:pPr algn="just">
              <a:lnSpc>
                <a:spcPts val="1307"/>
              </a:lnSpc>
            </a:pPr>
            <a:r>
              <a:rPr lang="en-US" sz="934">
                <a:solidFill>
                  <a:srgbClr val="0C0F20"/>
                </a:solidFill>
                <a:latin typeface="Open Sans Light Italics"/>
              </a:rPr>
              <a:t>Job Position</a:t>
            </a:r>
          </a:p>
        </p:txBody>
      </p:sp>
      <p:sp>
        <p:nvSpPr>
          <p:cNvPr id="52" name="TextBox 52"/>
          <p:cNvSpPr txBox="1"/>
          <p:nvPr/>
        </p:nvSpPr>
        <p:spPr>
          <a:xfrm>
            <a:off x="3161966" y="5814067"/>
            <a:ext cx="1245969" cy="166136"/>
          </a:xfrm>
          <a:prstGeom prst="rect">
            <a:avLst/>
          </a:prstGeom>
        </p:spPr>
        <p:txBody>
          <a:bodyPr lIns="0" tIns="0" rIns="0" bIns="0" rtlCol="0" anchor="t">
            <a:spAutoFit/>
          </a:bodyPr>
          <a:lstStyle/>
          <a:p>
            <a:pPr algn="just">
              <a:lnSpc>
                <a:spcPts val="1307"/>
              </a:lnSpc>
            </a:pPr>
            <a:r>
              <a:rPr lang="en-US" sz="934">
                <a:solidFill>
                  <a:srgbClr val="0C0F20"/>
                </a:solidFill>
                <a:latin typeface="Open Sans Light Italics"/>
              </a:rPr>
              <a:t>Job Position</a:t>
            </a:r>
          </a:p>
        </p:txBody>
      </p:sp>
      <p:sp>
        <p:nvSpPr>
          <p:cNvPr id="53" name="TextBox 53"/>
          <p:cNvSpPr txBox="1"/>
          <p:nvPr/>
        </p:nvSpPr>
        <p:spPr>
          <a:xfrm>
            <a:off x="897729" y="4272316"/>
            <a:ext cx="1956432" cy="1379129"/>
          </a:xfrm>
          <a:prstGeom prst="rect">
            <a:avLst/>
          </a:prstGeom>
        </p:spPr>
        <p:txBody>
          <a:bodyPr lIns="0" tIns="0" rIns="0" bIns="0" rtlCol="0" anchor="t">
            <a:spAutoFit/>
          </a:bodyPr>
          <a:lstStyle/>
          <a:p>
            <a:pPr marL="201699" lvl="1" indent="-100850">
              <a:lnSpc>
                <a:spcPts val="1868"/>
              </a:lnSpc>
              <a:buFont typeface="Arial"/>
              <a:buChar char="•"/>
            </a:pPr>
            <a:r>
              <a:rPr lang="en-US" sz="934">
                <a:solidFill>
                  <a:srgbClr val="0C0F20"/>
                </a:solidFill>
                <a:latin typeface="Open Sans Light"/>
              </a:rPr>
              <a:t>ui/ux</a:t>
            </a:r>
          </a:p>
          <a:p>
            <a:pPr marL="201699" lvl="1" indent="-100850">
              <a:lnSpc>
                <a:spcPts val="1868"/>
              </a:lnSpc>
              <a:buFont typeface="Arial"/>
              <a:buChar char="•"/>
            </a:pPr>
            <a:r>
              <a:rPr lang="en-US" sz="934">
                <a:solidFill>
                  <a:srgbClr val="0C0F20"/>
                </a:solidFill>
                <a:latin typeface="Open Sans Light"/>
              </a:rPr>
              <a:t>illustration</a:t>
            </a:r>
          </a:p>
          <a:p>
            <a:pPr marL="201699" lvl="1" indent="-100850">
              <a:lnSpc>
                <a:spcPts val="1868"/>
              </a:lnSpc>
              <a:buFont typeface="Arial"/>
              <a:buChar char="•"/>
            </a:pPr>
            <a:r>
              <a:rPr lang="en-US" sz="934">
                <a:solidFill>
                  <a:srgbClr val="0C0F20"/>
                </a:solidFill>
                <a:latin typeface="Open Sans Light"/>
              </a:rPr>
              <a:t>design consultant</a:t>
            </a:r>
          </a:p>
          <a:p>
            <a:pPr marL="201699" lvl="1" indent="-100850">
              <a:lnSpc>
                <a:spcPts val="1868"/>
              </a:lnSpc>
              <a:buFont typeface="Arial"/>
              <a:buChar char="•"/>
            </a:pPr>
            <a:r>
              <a:rPr lang="en-US" sz="934">
                <a:solidFill>
                  <a:srgbClr val="0C0F20"/>
                </a:solidFill>
                <a:latin typeface="Open Sans Light"/>
              </a:rPr>
              <a:t>visual design</a:t>
            </a:r>
          </a:p>
          <a:p>
            <a:pPr marL="201699" lvl="1" indent="-100850">
              <a:lnSpc>
                <a:spcPts val="1868"/>
              </a:lnSpc>
              <a:buFont typeface="Arial"/>
              <a:buChar char="•"/>
            </a:pPr>
            <a:r>
              <a:rPr lang="en-US" sz="934">
                <a:solidFill>
                  <a:srgbClr val="0C0F20"/>
                </a:solidFill>
                <a:latin typeface="Open Sans Light"/>
              </a:rPr>
              <a:t>leadership</a:t>
            </a:r>
          </a:p>
          <a:p>
            <a:pPr marL="201699" lvl="1" indent="-100850">
              <a:lnSpc>
                <a:spcPts val="1868"/>
              </a:lnSpc>
              <a:buFont typeface="Arial"/>
              <a:buChar char="•"/>
            </a:pPr>
            <a:r>
              <a:rPr lang="en-US" sz="934">
                <a:solidFill>
                  <a:srgbClr val="0C0F20"/>
                </a:solidFill>
                <a:latin typeface="Open Sans Light"/>
              </a:rPr>
              <a:t>coaching</a:t>
            </a:r>
          </a:p>
        </p:txBody>
      </p:sp>
      <p:sp>
        <p:nvSpPr>
          <p:cNvPr id="54" name="TextBox 54"/>
          <p:cNvSpPr txBox="1"/>
          <p:nvPr/>
        </p:nvSpPr>
        <p:spPr>
          <a:xfrm>
            <a:off x="1432701" y="859404"/>
            <a:ext cx="1475982" cy="166136"/>
          </a:xfrm>
          <a:prstGeom prst="rect">
            <a:avLst/>
          </a:prstGeom>
        </p:spPr>
        <p:txBody>
          <a:bodyPr lIns="0" tIns="0" rIns="0" bIns="0" rtlCol="0" anchor="t">
            <a:spAutoFit/>
          </a:bodyPr>
          <a:lstStyle/>
          <a:p>
            <a:pPr algn="r">
              <a:lnSpc>
                <a:spcPts val="1307"/>
              </a:lnSpc>
            </a:pPr>
            <a:r>
              <a:rPr lang="en-US" sz="934">
                <a:solidFill>
                  <a:srgbClr val="0C0F20"/>
                </a:solidFill>
                <a:latin typeface="Open Sans Light"/>
              </a:rPr>
              <a:t>hello@reallygreatsite.com</a:t>
            </a:r>
          </a:p>
        </p:txBody>
      </p:sp>
      <p:sp>
        <p:nvSpPr>
          <p:cNvPr id="55" name="TextBox 55"/>
          <p:cNvSpPr txBox="1"/>
          <p:nvPr/>
        </p:nvSpPr>
        <p:spPr>
          <a:xfrm>
            <a:off x="1307925" y="1141580"/>
            <a:ext cx="1600758" cy="166136"/>
          </a:xfrm>
          <a:prstGeom prst="rect">
            <a:avLst/>
          </a:prstGeom>
        </p:spPr>
        <p:txBody>
          <a:bodyPr lIns="0" tIns="0" rIns="0" bIns="0" rtlCol="0" anchor="t">
            <a:spAutoFit/>
          </a:bodyPr>
          <a:lstStyle/>
          <a:p>
            <a:pPr algn="r">
              <a:lnSpc>
                <a:spcPts val="1307"/>
              </a:lnSpc>
            </a:pPr>
            <a:r>
              <a:rPr lang="en-US" sz="934">
                <a:solidFill>
                  <a:srgbClr val="0C0F20"/>
                </a:solidFill>
                <a:latin typeface="Open Sans Light"/>
              </a:rPr>
              <a:t>123 Anywhere St., Any City</a:t>
            </a:r>
          </a:p>
        </p:txBody>
      </p:sp>
      <p:sp>
        <p:nvSpPr>
          <p:cNvPr id="56" name="TextBox 56"/>
          <p:cNvSpPr txBox="1"/>
          <p:nvPr/>
        </p:nvSpPr>
        <p:spPr>
          <a:xfrm>
            <a:off x="897729" y="8335855"/>
            <a:ext cx="571303" cy="166136"/>
          </a:xfrm>
          <a:prstGeom prst="rect">
            <a:avLst/>
          </a:prstGeom>
        </p:spPr>
        <p:txBody>
          <a:bodyPr lIns="0" tIns="0" rIns="0" bIns="0" rtlCol="0" anchor="t">
            <a:spAutoFit/>
          </a:bodyPr>
          <a:lstStyle/>
          <a:p>
            <a:pPr marL="0" lvl="0" indent="0" algn="l">
              <a:lnSpc>
                <a:spcPts val="1307"/>
              </a:lnSpc>
              <a:spcBef>
                <a:spcPct val="0"/>
              </a:spcBef>
            </a:pPr>
            <a:r>
              <a:rPr lang="en-US" sz="934" u="none">
                <a:solidFill>
                  <a:srgbClr val="0C0F20"/>
                </a:solidFill>
                <a:latin typeface="Open Sans Bold"/>
              </a:rPr>
              <a:t>Phone</a:t>
            </a:r>
          </a:p>
        </p:txBody>
      </p:sp>
      <p:sp>
        <p:nvSpPr>
          <p:cNvPr id="57" name="TextBox 57"/>
          <p:cNvSpPr txBox="1"/>
          <p:nvPr/>
        </p:nvSpPr>
        <p:spPr>
          <a:xfrm>
            <a:off x="897729" y="8520033"/>
            <a:ext cx="793670" cy="137881"/>
          </a:xfrm>
          <a:prstGeom prst="rect">
            <a:avLst/>
          </a:prstGeom>
        </p:spPr>
        <p:txBody>
          <a:bodyPr lIns="0" tIns="0" rIns="0" bIns="0" rtlCol="0" anchor="t">
            <a:spAutoFit/>
          </a:bodyPr>
          <a:lstStyle/>
          <a:p>
            <a:pPr>
              <a:lnSpc>
                <a:spcPts val="1155"/>
              </a:lnSpc>
            </a:pPr>
            <a:r>
              <a:rPr lang="en-US" sz="825">
                <a:solidFill>
                  <a:srgbClr val="0C0F20"/>
                </a:solidFill>
                <a:latin typeface="Open Sans Light"/>
              </a:rPr>
              <a:t>+123-456-7890</a:t>
            </a:r>
          </a:p>
        </p:txBody>
      </p:sp>
      <p:sp>
        <p:nvSpPr>
          <p:cNvPr id="58" name="AutoShape 58"/>
          <p:cNvSpPr/>
          <p:nvPr/>
        </p:nvSpPr>
        <p:spPr>
          <a:xfrm rot="5400000">
            <a:off x="2992467" y="3100944"/>
            <a:ext cx="615707" cy="0"/>
          </a:xfrm>
          <a:prstGeom prst="line">
            <a:avLst/>
          </a:prstGeom>
          <a:ln w="19050" cap="rnd">
            <a:solidFill>
              <a:srgbClr val="253479"/>
            </a:solidFill>
            <a:prstDash val="solid"/>
            <a:headEnd type="none" w="sm" len="sm"/>
            <a:tailEnd type="none" w="sm" len="sm"/>
          </a:ln>
        </p:spPr>
        <p:txBody>
          <a:bodyPr/>
          <a:lstStyle/>
          <a:p>
            <a:endParaRPr lang="en-US"/>
          </a:p>
        </p:txBody>
      </p:sp>
      <p:sp>
        <p:nvSpPr>
          <p:cNvPr id="59" name="AutoShape 59"/>
          <p:cNvSpPr/>
          <p:nvPr/>
        </p:nvSpPr>
        <p:spPr>
          <a:xfrm rot="5400000">
            <a:off x="3010388" y="4169636"/>
            <a:ext cx="615707" cy="0"/>
          </a:xfrm>
          <a:prstGeom prst="line">
            <a:avLst/>
          </a:prstGeom>
          <a:ln w="19050" cap="rnd">
            <a:solidFill>
              <a:srgbClr val="253479"/>
            </a:solidFill>
            <a:prstDash val="solid"/>
            <a:headEnd type="none" w="sm" len="sm"/>
            <a:tailEnd type="none" w="sm" len="sm"/>
          </a:ln>
        </p:spPr>
        <p:txBody>
          <a:bodyPr/>
          <a:lstStyle/>
          <a:p>
            <a:endParaRPr lang="en-US"/>
          </a:p>
        </p:txBody>
      </p:sp>
      <p:sp>
        <p:nvSpPr>
          <p:cNvPr id="60" name="AutoShape 60"/>
          <p:cNvSpPr/>
          <p:nvPr/>
        </p:nvSpPr>
        <p:spPr>
          <a:xfrm rot="5400000">
            <a:off x="3028310" y="5239185"/>
            <a:ext cx="615707" cy="0"/>
          </a:xfrm>
          <a:prstGeom prst="line">
            <a:avLst/>
          </a:prstGeom>
          <a:ln w="19050" cap="rnd">
            <a:solidFill>
              <a:srgbClr val="253479"/>
            </a:solidFill>
            <a:prstDash val="solid"/>
            <a:headEnd type="none" w="sm" len="sm"/>
            <a:tailEnd type="none" w="sm" len="sm"/>
          </a:ln>
        </p:spPr>
        <p:txBody>
          <a:bodyPr/>
          <a:lstStyle/>
          <a:p>
            <a:endParaRPr lang="en-US"/>
          </a:p>
        </p:txBody>
      </p:sp>
      <p:sp>
        <p:nvSpPr>
          <p:cNvPr id="61" name="AutoShape 61"/>
          <p:cNvSpPr/>
          <p:nvPr/>
        </p:nvSpPr>
        <p:spPr>
          <a:xfrm rot="5400000">
            <a:off x="3028310" y="6308734"/>
            <a:ext cx="615707" cy="0"/>
          </a:xfrm>
          <a:prstGeom prst="line">
            <a:avLst/>
          </a:prstGeom>
          <a:ln w="19050" cap="rnd">
            <a:solidFill>
              <a:srgbClr val="253479"/>
            </a:solidFill>
            <a:prstDash val="solid"/>
            <a:headEnd type="none" w="sm" len="sm"/>
            <a:tailEnd type="none" w="sm" len="sm"/>
          </a:ln>
        </p:spPr>
        <p:txBody>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330</Words>
  <Application>Microsoft Macintosh PowerPoint</Application>
  <PresentationFormat>Custom</PresentationFormat>
  <Paragraphs>51</Paragraphs>
  <Slides>1</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vt:i4>
      </vt:variant>
    </vt:vector>
  </HeadingPairs>
  <TitlesOfParts>
    <vt:vector size="10" baseType="lpstr">
      <vt:lpstr>Calibri</vt:lpstr>
      <vt:lpstr>Open Sans Light</vt:lpstr>
      <vt:lpstr>Open Sans Light Italics</vt:lpstr>
      <vt:lpstr>Open Sans</vt:lpstr>
      <vt:lpstr>Aptos</vt:lpstr>
      <vt:lpstr>Open Sans Extra Bold</vt:lpstr>
      <vt:lpstr>Arial</vt:lpstr>
      <vt:lpstr>Open Sans Bold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Blue Formal Design Graphic Resume</dc:title>
  <cp:lastModifiedBy>Hamidullah Khan</cp:lastModifiedBy>
  <cp:revision>2</cp:revision>
  <dcterms:created xsi:type="dcterms:W3CDTF">2006-08-16T00:00:00Z</dcterms:created>
  <dcterms:modified xsi:type="dcterms:W3CDTF">2024-08-24T16:22:44Z</dcterms:modified>
  <dc:identifier>DAGDSKdhLh0</dc:identifier>
</cp:coreProperties>
</file>